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mpg" ContentType="video/unknown"/>
  <Default Extension="rels" ContentType="application/vnd.openxmlformats-package.relationships+xml"/>
  <Default Extension="vml" ContentType="application/vnd.openxmlformats-officedocument.vmlDrawing"/>
  <Default Extension="mov" ContentType="video/unknown"/>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6" r:id="rId1"/>
    <p:sldMasterId id="2147483721" r:id="rId2"/>
    <p:sldMasterId id="2147483735" r:id="rId3"/>
    <p:sldMasterId id="2147483753" r:id="rId4"/>
    <p:sldMasterId id="2147483771" r:id="rId5"/>
    <p:sldMasterId id="2147483773" r:id="rId6"/>
    <p:sldMasterId id="2147483786" r:id="rId7"/>
  </p:sldMasterIdLst>
  <p:notesMasterIdLst>
    <p:notesMasterId r:id="rId83"/>
  </p:notesMasterIdLst>
  <p:sldIdLst>
    <p:sldId id="257" r:id="rId8"/>
    <p:sldId id="291" r:id="rId9"/>
    <p:sldId id="295" r:id="rId10"/>
    <p:sldId id="296" r:id="rId11"/>
    <p:sldId id="365" r:id="rId12"/>
    <p:sldId id="366" r:id="rId13"/>
    <p:sldId id="297" r:id="rId14"/>
    <p:sldId id="292" r:id="rId15"/>
    <p:sldId id="294" r:id="rId16"/>
    <p:sldId id="329" r:id="rId17"/>
    <p:sldId id="371" r:id="rId18"/>
    <p:sldId id="372" r:id="rId19"/>
    <p:sldId id="298" r:id="rId20"/>
    <p:sldId id="340" r:id="rId21"/>
    <p:sldId id="299" r:id="rId22"/>
    <p:sldId id="300" r:id="rId23"/>
    <p:sldId id="301" r:id="rId24"/>
    <p:sldId id="302" r:id="rId25"/>
    <p:sldId id="303" r:id="rId26"/>
    <p:sldId id="304" r:id="rId27"/>
    <p:sldId id="305" r:id="rId28"/>
    <p:sldId id="306" r:id="rId29"/>
    <p:sldId id="307" r:id="rId30"/>
    <p:sldId id="309" r:id="rId31"/>
    <p:sldId id="308" r:id="rId32"/>
    <p:sldId id="310" r:id="rId33"/>
    <p:sldId id="311" r:id="rId34"/>
    <p:sldId id="312" r:id="rId35"/>
    <p:sldId id="313" r:id="rId36"/>
    <p:sldId id="314" r:id="rId37"/>
    <p:sldId id="315" r:id="rId38"/>
    <p:sldId id="316" r:id="rId39"/>
    <p:sldId id="320" r:id="rId40"/>
    <p:sldId id="321" r:id="rId41"/>
    <p:sldId id="322" r:id="rId42"/>
    <p:sldId id="326" r:id="rId43"/>
    <p:sldId id="327" r:id="rId44"/>
    <p:sldId id="328" r:id="rId45"/>
    <p:sldId id="330" r:id="rId46"/>
    <p:sldId id="332" r:id="rId47"/>
    <p:sldId id="331" r:id="rId48"/>
    <p:sldId id="333" r:id="rId49"/>
    <p:sldId id="362" r:id="rId50"/>
    <p:sldId id="334" r:id="rId51"/>
    <p:sldId id="364" r:id="rId52"/>
    <p:sldId id="335" r:id="rId53"/>
    <p:sldId id="336" r:id="rId54"/>
    <p:sldId id="337" r:id="rId55"/>
    <p:sldId id="338" r:id="rId56"/>
    <p:sldId id="339" r:id="rId57"/>
    <p:sldId id="341" r:id="rId58"/>
    <p:sldId id="343" r:id="rId59"/>
    <p:sldId id="344" r:id="rId60"/>
    <p:sldId id="345" r:id="rId61"/>
    <p:sldId id="369" r:id="rId62"/>
    <p:sldId id="370" r:id="rId63"/>
    <p:sldId id="346" r:id="rId64"/>
    <p:sldId id="347" r:id="rId65"/>
    <p:sldId id="348" r:id="rId66"/>
    <p:sldId id="349" r:id="rId67"/>
    <p:sldId id="350" r:id="rId68"/>
    <p:sldId id="351" r:id="rId69"/>
    <p:sldId id="352" r:id="rId70"/>
    <p:sldId id="363" r:id="rId71"/>
    <p:sldId id="353" r:id="rId72"/>
    <p:sldId id="354" r:id="rId73"/>
    <p:sldId id="367" r:id="rId74"/>
    <p:sldId id="357" r:id="rId75"/>
    <p:sldId id="358" r:id="rId76"/>
    <p:sldId id="359" r:id="rId77"/>
    <p:sldId id="361" r:id="rId78"/>
    <p:sldId id="360" r:id="rId79"/>
    <p:sldId id="355" r:id="rId80"/>
    <p:sldId id="356" r:id="rId81"/>
    <p:sldId id="368" r:id="rId82"/>
  </p:sldIdLst>
  <p:sldSz cx="9144000" cy="6858000" type="screen4x3"/>
  <p:notesSz cx="6858000" cy="9144000"/>
  <p:defaultTextStyle>
    <a:defPPr>
      <a:defRPr lang="en-US"/>
    </a:defPPr>
    <a:lvl1pPr algn="l" rtl="0" fontAlgn="base">
      <a:spcBef>
        <a:spcPct val="0"/>
      </a:spcBef>
      <a:spcAft>
        <a:spcPct val="0"/>
      </a:spcAft>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1pPr>
    <a:lvl2pPr marL="457074" algn="l" rtl="0" fontAlgn="base">
      <a:spcBef>
        <a:spcPct val="0"/>
      </a:spcBef>
      <a:spcAft>
        <a:spcPct val="0"/>
      </a:spcAft>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2pPr>
    <a:lvl3pPr marL="914148" algn="l" rtl="0" fontAlgn="base">
      <a:spcBef>
        <a:spcPct val="0"/>
      </a:spcBef>
      <a:spcAft>
        <a:spcPct val="0"/>
      </a:spcAft>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3pPr>
    <a:lvl4pPr marL="1371222" algn="l" rtl="0" fontAlgn="base">
      <a:spcBef>
        <a:spcPct val="0"/>
      </a:spcBef>
      <a:spcAft>
        <a:spcPct val="0"/>
      </a:spcAft>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4pPr>
    <a:lvl5pPr marL="1828296" algn="l" rtl="0" fontAlgn="base">
      <a:spcBef>
        <a:spcPct val="0"/>
      </a:spcBef>
      <a:spcAft>
        <a:spcPct val="0"/>
      </a:spcAft>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5pPr>
    <a:lvl6pPr marL="2285370" algn="l" defTabSz="457074" rtl="0" eaLnBrk="1" latinLnBrk="0" hangingPunct="1">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6pPr>
    <a:lvl7pPr marL="2742444" algn="l" defTabSz="457074" rtl="0" eaLnBrk="1" latinLnBrk="0" hangingPunct="1">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7pPr>
    <a:lvl8pPr marL="3199504" algn="l" defTabSz="457074" rtl="0" eaLnBrk="1" latinLnBrk="0" hangingPunct="1">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8pPr>
    <a:lvl9pPr marL="3656588" algn="l" defTabSz="457074" rtl="0" eaLnBrk="1" latinLnBrk="0" hangingPunct="1">
      <a:defRPr sz="2400" kern="1200">
        <a:solidFill>
          <a:srgbClr val="000000"/>
        </a:solidFill>
        <a:latin typeface="Times" pitchFamily="-109" charset="0"/>
        <a:ea typeface="ヒラギノ明朝 Pro W3" pitchFamily="-109" charset="-128"/>
        <a:cs typeface="ヒラギノ明朝 Pro W3" pitchFamily="-109" charset="-128"/>
        <a:sym typeface="Times" pitchFamily="-109"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2" d="100"/>
          <a:sy n="72" d="100"/>
        </p:scale>
        <p:origin x="-104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notesMaster" Target="notesMasters/notesMaster1.xml"/><Relationship Id="rId84" Type="http://schemas.openxmlformats.org/officeDocument/2006/relationships/printerSettings" Target="printerSettings/printerSettings1.bin"/><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14C285-A99F-194A-9FD4-31558A7B9DEC}" type="datetimeFigureOut">
              <a:rPr lang="en-US" smtClean="0"/>
              <a:t>16/04/2015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545A91-0E1F-5640-81AD-B426E87A4238}" type="slidenum">
              <a:rPr lang="en-US" smtClean="0"/>
              <a:t>‹#›</a:t>
            </a:fld>
            <a:endParaRPr lang="en-US"/>
          </a:p>
        </p:txBody>
      </p:sp>
    </p:spTree>
    <p:extLst>
      <p:ext uri="{BB962C8B-B14F-4D97-AF65-F5344CB8AC3E}">
        <p14:creationId xmlns:p14="http://schemas.microsoft.com/office/powerpoint/2010/main" val="78261677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en.wikipedia.org/wiki/Soul_(spirit)" TargetMode="External"/><Relationship Id="rId4" Type="http://schemas.openxmlformats.org/officeDocument/2006/relationships/hyperlink" Target="http://en.wikipedia.org/wiki/Metempsychosis"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I preferred</a:t>
            </a:r>
            <a:r>
              <a:rPr lang="en-US" baseline="0" dirty="0" smtClean="0"/>
              <a:t> G&amp;G</a:t>
            </a:r>
          </a:p>
          <a:p>
            <a:pPr marL="228600" indent="-228600">
              <a:buAutoNum type="arabicPeriod"/>
            </a:pPr>
            <a:r>
              <a:rPr lang="en-US" baseline="0" dirty="0" smtClean="0"/>
              <a:t>Kids of 3 or younger had some kind of genuine number sense</a:t>
            </a:r>
          </a:p>
          <a:p>
            <a:pPr marL="228600" indent="-228600">
              <a:buAutoNum type="arabicPeriod"/>
            </a:pPr>
            <a:r>
              <a:rPr lang="en-US" baseline="0" dirty="0" smtClean="0"/>
              <a:t>Separated number from reasoning – </a:t>
            </a:r>
            <a:r>
              <a:rPr lang="en-US" baseline="0" dirty="0" err="1" smtClean="0"/>
              <a:t>Peano</a:t>
            </a:r>
            <a:endParaRPr lang="en-US" baseline="0" dirty="0" smtClean="0"/>
          </a:p>
          <a:p>
            <a:pPr marL="228600" indent="-228600">
              <a:buAutoNum type="arabicPeriod"/>
            </a:pPr>
            <a:r>
              <a:rPr lang="en-US" baseline="0" dirty="0" smtClean="0"/>
              <a:t>Made a systematic connection with culture </a:t>
            </a:r>
            <a:endParaRPr lang="en-US" baseline="0" dirty="0" smtClean="0"/>
          </a:p>
          <a:p>
            <a:pPr marL="228600" indent="-228600">
              <a:buAutoNum type="arabicPeriod"/>
            </a:pPr>
            <a:r>
              <a:rPr lang="en-US" baseline="0" dirty="0" smtClean="0"/>
              <a:t>I </a:t>
            </a:r>
            <a:r>
              <a:rPr lang="en-US" baseline="0" dirty="0" smtClean="0"/>
              <a:t>could understand G&amp;G – </a:t>
            </a:r>
            <a:r>
              <a:rPr lang="en-US" baseline="0" dirty="0" err="1" smtClean="0"/>
              <a:t>beautiifully</a:t>
            </a:r>
            <a:r>
              <a:rPr lang="en-US" baseline="0" dirty="0" smtClean="0"/>
              <a:t> clearly written (with stats)</a:t>
            </a:r>
          </a:p>
          <a:p>
            <a:pPr marL="228600" indent="-228600">
              <a:buAutoNum type="arabicPeriod"/>
            </a:pPr>
            <a:endParaRPr lang="en-US" baseline="0" dirty="0" smtClean="0"/>
          </a:p>
          <a:p>
            <a:pPr marL="228600" indent="-228600">
              <a:buAutoNum type="arabicPeriod"/>
            </a:pPr>
            <a:r>
              <a:rPr lang="en-US" baseline="0" dirty="0" smtClean="0"/>
              <a:t>My first </a:t>
            </a:r>
            <a:r>
              <a:rPr lang="en-US" baseline="0" dirty="0" err="1" smtClean="0"/>
              <a:t>expt</a:t>
            </a:r>
            <a:r>
              <a:rPr lang="en-US" baseline="0" dirty="0" smtClean="0"/>
              <a:t> on numbers. Amy. </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1</a:t>
            </a:fld>
            <a:endParaRPr lang="en-US"/>
          </a:p>
        </p:txBody>
      </p:sp>
    </p:spTree>
    <p:extLst>
      <p:ext uri="{BB962C8B-B14F-4D97-AF65-F5344CB8AC3E}">
        <p14:creationId xmlns:p14="http://schemas.microsoft.com/office/powerpoint/2010/main" val="21797787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ln/>
        </p:spPr>
      </p:sp>
      <p:sp>
        <p:nvSpPr>
          <p:cNvPr id="3584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ln/>
        </p:spPr>
      </p:sp>
      <p:sp>
        <p:nvSpPr>
          <p:cNvPr id="37890" name="Rectangle 3"/>
          <p:cNvSpPr>
            <a:spLocks noGrp="1" noChangeArrowheads="1"/>
          </p:cNvSpPr>
          <p:nvPr>
            <p:ph type="body" idx="1"/>
          </p:nvPr>
        </p:nvSpPr>
        <p:spPr>
          <a:noFill/>
          <a:ln/>
        </p:spPr>
        <p:txBody>
          <a:bodyPr/>
          <a:lstStyle/>
          <a:p>
            <a:r>
              <a:rPr lang="en-US" dirty="0" smtClean="0"/>
              <a:t>Don’t do your study in the Wet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 Meeting Notes (20/01/2014 10:15) -----</a:t>
            </a:r>
          </a:p>
          <a:p>
            <a:r>
              <a:rPr lang="en-US"/>
              <a:t>I'm a researcher, get me out of here</a:t>
            </a:r>
          </a:p>
        </p:txBody>
      </p:sp>
      <p:sp>
        <p:nvSpPr>
          <p:cNvPr id="4" name="Slide Number Placeholder 3"/>
          <p:cNvSpPr>
            <a:spLocks noGrp="1"/>
          </p:cNvSpPr>
          <p:nvPr>
            <p:ph type="sldNum" sz="quarter" idx="10"/>
          </p:nvPr>
        </p:nvSpPr>
        <p:spPr/>
        <p:txBody>
          <a:bodyPr/>
          <a:lstStyle/>
          <a:p>
            <a:fld id="{BA871629-E3A8-F442-9230-80525179150B}" type="slidenum">
              <a:rPr lang="en-US" smtClean="0"/>
              <a:t>21</a:t>
            </a:fld>
            <a:endParaRPr lang="en-US"/>
          </a:p>
        </p:txBody>
      </p:sp>
    </p:spTree>
    <p:extLst>
      <p:ext uri="{BB962C8B-B14F-4D97-AF65-F5344CB8AC3E}">
        <p14:creationId xmlns:p14="http://schemas.microsoft.com/office/powerpoint/2010/main" val="839848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ln/>
        </p:spPr>
      </p:sp>
      <p:sp>
        <p:nvSpPr>
          <p:cNvPr id="194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a:ln/>
        </p:spPr>
      </p:sp>
      <p:sp>
        <p:nvSpPr>
          <p:cNvPr id="27650" name="Rectangle 3"/>
          <p:cNvSpPr>
            <a:spLocks noGrp="1" noChangeArrowheads="1"/>
          </p:cNvSpPr>
          <p:nvPr>
            <p:ph type="body" idx="1"/>
          </p:nvPr>
        </p:nvSpPr>
        <p:spPr>
          <a:noFill/>
          <a:ln/>
        </p:spPr>
        <p:txBody>
          <a:bodyPr/>
          <a:lstStyle/>
          <a:p>
            <a:r>
              <a:rPr lang="en-US" dirty="0" smtClean="0"/>
              <a:t>Don’t</a:t>
            </a:r>
            <a:r>
              <a:rPr lang="en-US" baseline="0" dirty="0" smtClean="0"/>
              <a:t> be the first in the water</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ln/>
        </p:spPr>
      </p:sp>
      <p:sp>
        <p:nvSpPr>
          <p:cNvPr id="3174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lab</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29</a:t>
            </a:fld>
            <a:endParaRPr lang="en-US"/>
          </a:p>
        </p:txBody>
      </p:sp>
    </p:spTree>
    <p:extLst>
      <p:ext uri="{BB962C8B-B14F-4D97-AF65-F5344CB8AC3E}">
        <p14:creationId xmlns:p14="http://schemas.microsoft.com/office/powerpoint/2010/main" val="1355003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a:ln/>
        </p:spPr>
      </p:sp>
      <p:sp>
        <p:nvSpPr>
          <p:cNvPr id="5529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complicated process isn’t the counting, it’s the </a:t>
            </a:r>
            <a:r>
              <a:rPr lang="en-US" dirty="0" err="1" smtClean="0"/>
              <a:t>categorisation</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40</a:t>
            </a:fld>
            <a:endParaRPr lang="en-US"/>
          </a:p>
        </p:txBody>
      </p:sp>
    </p:spTree>
    <p:extLst>
      <p:ext uri="{BB962C8B-B14F-4D97-AF65-F5344CB8AC3E}">
        <p14:creationId xmlns:p14="http://schemas.microsoft.com/office/powerpoint/2010/main" val="838804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Normalizes</a:t>
            </a:r>
            <a:r>
              <a:rPr lang="en-US" baseline="0" dirty="0" smtClean="0"/>
              <a:t> by the cup. Scalar variability somewhere in the process. E.g. one unit of noise added with each cup.</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41</a:t>
            </a:fld>
            <a:endParaRPr lang="en-US"/>
          </a:p>
        </p:txBody>
      </p:sp>
    </p:spTree>
    <p:extLst>
      <p:ext uri="{BB962C8B-B14F-4D97-AF65-F5344CB8AC3E}">
        <p14:creationId xmlns:p14="http://schemas.microsoft.com/office/powerpoint/2010/main" val="1805071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which I include infants</a:t>
            </a:r>
          </a:p>
          <a:p>
            <a:r>
              <a:rPr lang="en-US" dirty="0" smtClean="0"/>
              <a:t>Logic:</a:t>
            </a:r>
            <a:r>
              <a:rPr lang="en-US" baseline="0" dirty="0" smtClean="0"/>
              <a:t> not laws of thought, except in a normative sense</a:t>
            </a:r>
          </a:p>
          <a:p>
            <a:r>
              <a:rPr lang="en-US" baseline="0" dirty="0" smtClean="0"/>
              <a:t>Russell- quite different project. The search for certainty</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3</a:t>
            </a:fld>
            <a:endParaRPr lang="en-US"/>
          </a:p>
        </p:txBody>
      </p:sp>
    </p:spTree>
    <p:extLst>
      <p:ext uri="{BB962C8B-B14F-4D97-AF65-F5344CB8AC3E}">
        <p14:creationId xmlns:p14="http://schemas.microsoft.com/office/powerpoint/2010/main" val="227172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critical stage is ‘</a:t>
            </a:r>
            <a:r>
              <a:rPr lang="en-US" dirty="0" err="1" smtClean="0"/>
              <a:t>normalisation</a:t>
            </a:r>
            <a:r>
              <a:rPr lang="en-US" dirty="0" smtClean="0"/>
              <a:t>’ – one cup for each object, whatever that object is.</a:t>
            </a:r>
          </a:p>
          <a:p>
            <a:r>
              <a:rPr lang="en-US" dirty="0" smtClean="0"/>
              <a:t>For D &amp; C, the critical issue is what happens to the summation? It could become a thermometer code instead of a position</a:t>
            </a:r>
            <a:r>
              <a:rPr lang="en-US" baseline="0" dirty="0" smtClean="0"/>
              <a:t>al code</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42</a:t>
            </a:fld>
            <a:endParaRPr lang="en-US"/>
          </a:p>
        </p:txBody>
      </p:sp>
    </p:spTree>
    <p:extLst>
      <p:ext uri="{BB962C8B-B14F-4D97-AF65-F5344CB8AC3E}">
        <p14:creationId xmlns:p14="http://schemas.microsoft.com/office/powerpoint/2010/main" val="2261978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Numerosity code –</a:t>
            </a:r>
            <a:r>
              <a:rPr lang="en-US" baseline="0" dirty="0" smtClean="0"/>
              <a:t> thermometer representation/histogram arithmetic. Summation. Liz. </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44</a:t>
            </a:fld>
            <a:endParaRPr lang="en-US"/>
          </a:p>
        </p:txBody>
      </p:sp>
    </p:spTree>
    <p:extLst>
      <p:ext uri="{BB962C8B-B14F-4D97-AF65-F5344CB8AC3E}">
        <p14:creationId xmlns:p14="http://schemas.microsoft.com/office/powerpoint/2010/main" val="1911602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it entails that larger numbers are more similar to each other than smaller numbers, without assuming a logarithmic compression, since large numbers share more active units.</a:t>
            </a:r>
            <a:r>
              <a:rPr lang="en-GB" dirty="0" smtClean="0">
                <a:effectLst/>
              </a:rPr>
              <a:t> </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45</a:t>
            </a:fld>
            <a:endParaRPr lang="en-US"/>
          </a:p>
        </p:txBody>
      </p:sp>
    </p:spTree>
    <p:extLst>
      <p:ext uri="{BB962C8B-B14F-4D97-AF65-F5344CB8AC3E}">
        <p14:creationId xmlns:p14="http://schemas.microsoft.com/office/powerpoint/2010/main" val="2773024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a:t>
            </a:r>
            <a:r>
              <a:rPr lang="en-US" baseline="0" dirty="0" smtClean="0"/>
              <a:t> course it’s very easy to get a machine to add, but we wanted to get it to add like a human. </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47</a:t>
            </a:fld>
            <a:endParaRPr lang="en-US"/>
          </a:p>
        </p:txBody>
      </p:sp>
    </p:spTree>
    <p:extLst>
      <p:ext uri="{BB962C8B-B14F-4D97-AF65-F5344CB8AC3E}">
        <p14:creationId xmlns:p14="http://schemas.microsoft.com/office/powerpoint/2010/main" val="3840976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guppies and other small fish can readily discriminate up to 1:2 ratios when </a:t>
            </a:r>
            <a:r>
              <a:rPr lang="en-US" sz="1200" kern="1200" dirty="0" err="1" smtClean="0">
                <a:solidFill>
                  <a:schemeClr val="tx1"/>
                </a:solidFill>
                <a:effectLst/>
                <a:latin typeface="+mn-lt"/>
                <a:ea typeface="+mn-ea"/>
                <a:cs typeface="+mn-cs"/>
              </a:rPr>
              <a:t>numerosities</a:t>
            </a:r>
            <a:r>
              <a:rPr lang="en-US" sz="1200" kern="1200" dirty="0" smtClean="0">
                <a:solidFill>
                  <a:schemeClr val="tx1"/>
                </a:solidFill>
                <a:effectLst/>
                <a:latin typeface="+mn-lt"/>
                <a:ea typeface="+mn-ea"/>
                <a:cs typeface="+mn-cs"/>
              </a:rPr>
              <a:t> larger than 4 are involved, although they exhibit a better numerical acuity within a limited range of </a:t>
            </a:r>
            <a:r>
              <a:rPr lang="en-US" sz="1200" kern="1200" dirty="0" err="1" smtClean="0">
                <a:solidFill>
                  <a:schemeClr val="tx1"/>
                </a:solidFill>
                <a:effectLst/>
                <a:latin typeface="+mn-lt"/>
                <a:ea typeface="+mn-ea"/>
                <a:cs typeface="+mn-cs"/>
              </a:rPr>
              <a:t>numerosities</a:t>
            </a:r>
            <a:r>
              <a:rPr lang="en-US" sz="1200" kern="1200" dirty="0" smtClean="0">
                <a:solidFill>
                  <a:schemeClr val="tx1"/>
                </a:solidFill>
                <a:effectLst/>
                <a:latin typeface="+mn-lt"/>
                <a:ea typeface="+mn-ea"/>
                <a:cs typeface="+mn-cs"/>
              </a:rPr>
              <a:t> (≤ 4)</a:t>
            </a:r>
            <a:r>
              <a:rPr lang="en-GB" dirty="0" smtClean="0">
                <a:effectLst/>
              </a:rPr>
              <a:t> </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54</a:t>
            </a:fld>
            <a:endParaRPr lang="en-US"/>
          </a:p>
        </p:txBody>
      </p:sp>
    </p:spTree>
    <p:extLst>
      <p:ext uri="{BB962C8B-B14F-4D97-AF65-F5344CB8AC3E}">
        <p14:creationId xmlns:p14="http://schemas.microsoft.com/office/powerpoint/2010/main" val="42485480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18 Italian undergraduates</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56</a:t>
            </a:fld>
            <a:endParaRPr lang="en-US"/>
          </a:p>
        </p:txBody>
      </p:sp>
    </p:spTree>
    <p:extLst>
      <p:ext uri="{BB962C8B-B14F-4D97-AF65-F5344CB8AC3E}">
        <p14:creationId xmlns:p14="http://schemas.microsoft.com/office/powerpoint/2010/main" val="16904342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6200" y="8686800"/>
            <a:ext cx="2970213"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4" tIns="45647" rIns="91294" bIns="45647" anchor="b"/>
          <a:lstStyle>
            <a:lvl1pPr defTabSz="912813" eaLnBrk="0" hangingPunct="0">
              <a:defRPr sz="2600">
                <a:solidFill>
                  <a:srgbClr val="000000"/>
                </a:solidFill>
                <a:latin typeface="Times" charset="0"/>
                <a:ea typeface="ヒラギノ明朝 ProN W3" charset="0"/>
                <a:cs typeface="ヒラギノ明朝 ProN W3" charset="0"/>
                <a:sym typeface="Times" charset="0"/>
              </a:defRPr>
            </a:lvl1pPr>
            <a:lvl2pPr marL="742950" indent="-285750" defTabSz="912813" eaLnBrk="0" hangingPunct="0">
              <a:defRPr sz="2600">
                <a:solidFill>
                  <a:srgbClr val="000000"/>
                </a:solidFill>
                <a:latin typeface="Times" charset="0"/>
                <a:ea typeface="ヒラギノ明朝 ProN W3" charset="0"/>
                <a:cs typeface="ヒラギノ明朝 ProN W3" charset="0"/>
                <a:sym typeface="Times" charset="0"/>
              </a:defRPr>
            </a:lvl2pPr>
            <a:lvl3pPr marL="1143000" indent="-228600" defTabSz="912813" eaLnBrk="0" hangingPunct="0">
              <a:defRPr sz="2600">
                <a:solidFill>
                  <a:srgbClr val="000000"/>
                </a:solidFill>
                <a:latin typeface="Times" charset="0"/>
                <a:ea typeface="ヒラギノ明朝 ProN W3" charset="0"/>
                <a:cs typeface="ヒラギノ明朝 ProN W3" charset="0"/>
                <a:sym typeface="Times" charset="0"/>
              </a:defRPr>
            </a:lvl3pPr>
            <a:lvl4pPr marL="1600200" indent="-228600" defTabSz="912813" eaLnBrk="0" hangingPunct="0">
              <a:defRPr sz="2600">
                <a:solidFill>
                  <a:srgbClr val="000000"/>
                </a:solidFill>
                <a:latin typeface="Times" charset="0"/>
                <a:ea typeface="ヒラギノ明朝 ProN W3" charset="0"/>
                <a:cs typeface="ヒラギノ明朝 ProN W3" charset="0"/>
                <a:sym typeface="Times" charset="0"/>
              </a:defRPr>
            </a:lvl4pPr>
            <a:lvl5pPr marL="2057400" indent="-228600" defTabSz="912813" eaLnBrk="0" hangingPunct="0">
              <a:defRPr sz="2600">
                <a:solidFill>
                  <a:srgbClr val="000000"/>
                </a:solidFill>
                <a:latin typeface="Times" charset="0"/>
                <a:ea typeface="ヒラギノ明朝 ProN W3" charset="0"/>
                <a:cs typeface="ヒラギノ明朝 ProN W3" charset="0"/>
                <a:sym typeface="Times" charset="0"/>
              </a:defRPr>
            </a:lvl5pPr>
            <a:lvl6pPr marL="2514600" indent="-228600" defTabSz="912813"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6pPr>
            <a:lvl7pPr marL="2971800" indent="-228600" defTabSz="912813"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7pPr>
            <a:lvl8pPr marL="3429000" indent="-228600" defTabSz="912813"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8pPr>
            <a:lvl9pPr marL="3886200" indent="-228600" defTabSz="912813"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9pPr>
          </a:lstStyle>
          <a:p>
            <a:pPr algn="r" eaLnBrk="1" hangingPunct="1"/>
            <a:fld id="{C2F2A315-7917-994D-8237-05715DAD0E60}" type="slidenum">
              <a:rPr lang="it-IT" sz="1200">
                <a:solidFill>
                  <a:schemeClr val="tx1"/>
                </a:solidFill>
                <a:latin typeface="Arial" charset="0"/>
                <a:ea typeface="ＭＳ Ｐゴシック" charset="0"/>
                <a:cs typeface="ＭＳ Ｐゴシック" charset="0"/>
              </a:rPr>
              <a:pPr algn="r" eaLnBrk="1" hangingPunct="1"/>
              <a:t>57</a:t>
            </a:fld>
            <a:endParaRPr lang="it-IT" sz="1200">
              <a:solidFill>
                <a:schemeClr val="tx1"/>
              </a:solidFill>
              <a:latin typeface="Arial" charset="0"/>
              <a:ea typeface="ＭＳ Ｐゴシック" charset="0"/>
              <a:cs typeface="ＭＳ Ｐゴシック" charset="0"/>
            </a:endParaRPr>
          </a:p>
        </p:txBody>
      </p:sp>
      <p:sp>
        <p:nvSpPr>
          <p:cNvPr id="6656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6563"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it-IT">
                <a:latin typeface="Calibri" charset="0"/>
                <a:cs typeface="Times New Roman" charset="0"/>
              </a:rPr>
              <a:t>The experimental apparatus was made by three adjacent tanks. The first one called </a:t>
            </a:r>
            <a:r>
              <a:rPr lang="ja-JP" altLang="it-IT">
                <a:latin typeface="Calibri" charset="0"/>
                <a:cs typeface="Times New Roman" charset="0"/>
              </a:rPr>
              <a:t>“</a:t>
            </a:r>
            <a:r>
              <a:rPr lang="it-IT" altLang="ja-JP">
                <a:latin typeface="Calibri" charset="0"/>
                <a:cs typeface="Times New Roman" charset="0"/>
              </a:rPr>
              <a:t>subject tank</a:t>
            </a:r>
            <a:r>
              <a:rPr lang="ja-JP" altLang="it-IT">
                <a:latin typeface="Calibri" charset="0"/>
                <a:cs typeface="Times New Roman" charset="0"/>
              </a:rPr>
              <a:t>”</a:t>
            </a:r>
            <a:r>
              <a:rPr lang="it-IT" altLang="ja-JP">
                <a:latin typeface="Calibri" charset="0"/>
                <a:cs typeface="Times New Roman" charset="0"/>
              </a:rPr>
              <a:t>, housed the observed fish.</a:t>
            </a:r>
          </a:p>
          <a:p>
            <a:pPr eaLnBrk="1" hangingPunct="1">
              <a:spcBef>
                <a:spcPct val="0"/>
              </a:spcBef>
            </a:pPr>
            <a:r>
              <a:rPr lang="it-IT">
                <a:latin typeface="Calibri" charset="0"/>
                <a:cs typeface="Times New Roman" charset="0"/>
              </a:rPr>
              <a:t>In opposite position there were 2 other tanks, called </a:t>
            </a:r>
            <a:r>
              <a:rPr lang="ja-JP" altLang="it-IT">
                <a:latin typeface="Calibri" charset="0"/>
                <a:cs typeface="Times New Roman" charset="0"/>
              </a:rPr>
              <a:t>“</a:t>
            </a:r>
            <a:r>
              <a:rPr lang="it-IT" altLang="ja-JP">
                <a:latin typeface="Calibri" charset="0"/>
                <a:cs typeface="Times New Roman" charset="0"/>
              </a:rPr>
              <a:t>stimulus tanks</a:t>
            </a:r>
            <a:r>
              <a:rPr lang="ja-JP" altLang="it-IT">
                <a:latin typeface="Calibri" charset="0"/>
                <a:cs typeface="Times New Roman" charset="0"/>
              </a:rPr>
              <a:t>”</a:t>
            </a:r>
            <a:r>
              <a:rPr lang="it-IT" altLang="ja-JP">
                <a:latin typeface="Calibri" charset="0"/>
                <a:cs typeface="Times New Roman" charset="0"/>
              </a:rPr>
              <a:t>, in which we inserted the stimuli: </a:t>
            </a:r>
            <a:r>
              <a:rPr lang="it-IT" altLang="ja-JP">
                <a:latin typeface="Century" charset="0"/>
                <a:cs typeface="Arial" charset="0"/>
              </a:rPr>
              <a:t>two groups of different numerosity.</a:t>
            </a:r>
            <a:endParaRPr lang="it-IT">
              <a:latin typeface="Calibri"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like salamanders they couldn’t discriminate</a:t>
            </a:r>
            <a:r>
              <a:rPr lang="en-US" baseline="0" dirty="0" smtClean="0"/>
              <a:t> 3:2 in large number range.</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58</a:t>
            </a:fld>
            <a:endParaRPr lang="en-US"/>
          </a:p>
        </p:txBody>
      </p:sp>
    </p:spTree>
    <p:extLst>
      <p:ext uri="{BB962C8B-B14F-4D97-AF65-F5344CB8AC3E}">
        <p14:creationId xmlns:p14="http://schemas.microsoft.com/office/powerpoint/2010/main" val="1368707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Mosquito fish</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62</a:t>
            </a:fld>
            <a:endParaRPr lang="en-US"/>
          </a:p>
        </p:txBody>
      </p:sp>
    </p:spTree>
    <p:extLst>
      <p:ext uri="{BB962C8B-B14F-4D97-AF65-F5344CB8AC3E}">
        <p14:creationId xmlns:p14="http://schemas.microsoft.com/office/powerpoint/2010/main" val="22041167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Eastern</a:t>
            </a:r>
            <a:r>
              <a:rPr lang="en-US" baseline="0" dirty="0" smtClean="0"/>
              <a:t> mosquito fish could distinguish 3:2 </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63</a:t>
            </a:fld>
            <a:endParaRPr lang="en-US"/>
          </a:p>
        </p:txBody>
      </p:sp>
    </p:spTree>
    <p:extLst>
      <p:ext uri="{BB962C8B-B14F-4D97-AF65-F5344CB8AC3E}">
        <p14:creationId xmlns:p14="http://schemas.microsoft.com/office/powerpoint/2010/main" val="2943347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Golden age of neuropsychology and the development of cognitive theory.</a:t>
            </a:r>
            <a:r>
              <a:rPr lang="en-US" baseline="0" dirty="0" smtClean="0"/>
              <a:t> Lisa.</a:t>
            </a:r>
          </a:p>
          <a:p>
            <a:r>
              <a:rPr lang="en-US" baseline="0" dirty="0" smtClean="0"/>
              <a:t>G&amp;G were in the back of my mind. Perhaps we could approach this problem in a new way.</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4</a:t>
            </a:fld>
            <a:endParaRPr lang="en-US"/>
          </a:p>
        </p:txBody>
      </p:sp>
    </p:spTree>
    <p:extLst>
      <p:ext uri="{BB962C8B-B14F-4D97-AF65-F5344CB8AC3E}">
        <p14:creationId xmlns:p14="http://schemas.microsoft.com/office/powerpoint/2010/main" val="145304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it is not known whether two guppies shoaling together would be better at </a:t>
            </a:r>
            <a:r>
              <a:rPr lang="en-US" sz="1200" kern="1200" dirty="0" err="1" smtClean="0">
                <a:solidFill>
                  <a:schemeClr val="tx1"/>
                </a:solidFill>
                <a:effectLst/>
                <a:latin typeface="+mn-lt"/>
                <a:ea typeface="+mn-ea"/>
                <a:cs typeface="+mn-cs"/>
              </a:rPr>
              <a:t>numerosity</a:t>
            </a:r>
            <a:r>
              <a:rPr lang="en-US" sz="1200" kern="1200" dirty="0" smtClean="0">
                <a:solidFill>
                  <a:schemeClr val="tx1"/>
                </a:solidFill>
                <a:effectLst/>
                <a:latin typeface="+mn-lt"/>
                <a:ea typeface="+mn-ea"/>
                <a:cs typeface="+mn-cs"/>
              </a:rPr>
              <a:t> discrimination than they would as individuals. </a:t>
            </a:r>
            <a:endParaRPr lang="en-GB"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64</a:t>
            </a:fld>
            <a:endParaRPr lang="en-US"/>
          </a:p>
        </p:txBody>
      </p:sp>
    </p:spTree>
    <p:extLst>
      <p:ext uri="{BB962C8B-B14F-4D97-AF65-F5344CB8AC3E}">
        <p14:creationId xmlns:p14="http://schemas.microsoft.com/office/powerpoint/2010/main" val="19736616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meritocratic leadership arises spontaneously between </a:t>
            </a:r>
            <a:r>
              <a:rPr lang="en-US" sz="1200" kern="1200" dirty="0" err="1" smtClean="0">
                <a:solidFill>
                  <a:schemeClr val="tx1"/>
                </a:solidFill>
                <a:effectLst/>
                <a:latin typeface="+mn-lt"/>
                <a:ea typeface="+mn-ea"/>
                <a:cs typeface="+mn-cs"/>
              </a:rPr>
              <a:t>dyadically</a:t>
            </a:r>
            <a:r>
              <a:rPr lang="en-US" sz="1200" kern="1200" dirty="0" smtClean="0">
                <a:solidFill>
                  <a:schemeClr val="tx1"/>
                </a:solidFill>
                <a:effectLst/>
                <a:latin typeface="+mn-lt"/>
                <a:ea typeface="+mn-ea"/>
                <a:cs typeface="+mn-cs"/>
              </a:rPr>
              <a:t> interacting fish. This rather than the ‘many wrongs’ principle that has been used to explain group superiority in many species. Bayes factor</a:t>
            </a:r>
            <a:r>
              <a:rPr lang="en-US" sz="1200" kern="1200" baseline="30000" dirty="0" smtClean="0">
                <a:solidFill>
                  <a:schemeClr val="tx1"/>
                </a:solidFill>
                <a:effectLst/>
                <a:latin typeface="+mn-lt"/>
                <a:ea typeface="+mn-ea"/>
                <a:cs typeface="+mn-cs"/>
              </a:rPr>
              <a:t>11</a:t>
            </a:r>
            <a:r>
              <a:rPr lang="en-US" sz="1200" kern="1200" dirty="0" smtClean="0">
                <a:solidFill>
                  <a:schemeClr val="tx1"/>
                </a:solidFill>
                <a:effectLst/>
                <a:latin typeface="+mn-lt"/>
                <a:ea typeface="+mn-ea"/>
                <a:cs typeface="+mn-cs"/>
              </a:rPr>
              <a:t> computed as BIC (Bayesian Information Criterion) shows that the ML model is 4.64 times more likely than the MW </a:t>
            </a:r>
            <a:endParaRPr lang="en-GB" sz="1200" kern="1200" dirty="0" smtClean="0">
              <a:solidFill>
                <a:schemeClr val="tx1"/>
              </a:solidFill>
              <a:effectLst/>
              <a:latin typeface="+mn-lt"/>
              <a:ea typeface="+mn-ea"/>
              <a:cs typeface="+mn-cs"/>
            </a:endParaRPr>
          </a:p>
          <a:p>
            <a:r>
              <a:rPr lang="en-US" sz="1200" i="1" kern="1200" dirty="0" err="1" smtClean="0">
                <a:solidFill>
                  <a:schemeClr val="tx1"/>
                </a:solidFill>
                <a:effectLst/>
                <a:latin typeface="+mn-lt"/>
                <a:ea typeface="+mn-ea"/>
                <a:cs typeface="+mn-cs"/>
              </a:rPr>
              <a:t>Poecilia</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reticulata</a:t>
            </a:r>
            <a:r>
              <a:rPr lang="en-GB" dirty="0" smtClean="0">
                <a:effectLst/>
              </a:rPr>
              <a:t>  or guppy</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65</a:t>
            </a:fld>
            <a:endParaRPr lang="en-US"/>
          </a:p>
        </p:txBody>
      </p:sp>
    </p:spTree>
    <p:extLst>
      <p:ext uri="{BB962C8B-B14F-4D97-AF65-F5344CB8AC3E}">
        <p14:creationId xmlns:p14="http://schemas.microsoft.com/office/powerpoint/2010/main" val="9944369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These stimuli consisted of a different number of black dots on white background with a 1:2 ratio (5 vs. 10 or 6 vs. 12 dots). Stimuli were controlled for non-numerical cues such as surface area, density and the overall space occupied by the dots.</a:t>
            </a:r>
            <a:r>
              <a:rPr lang="en-GB" dirty="0" smtClean="0">
                <a:effectLst/>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Half of the fish were reinforced for the larger and half for the smaller number. Fish received 12 reinforced trials equally subdivided in three consecutive days. Learning was then assessed by measuring the proportion of time spent near the rewarded stimulus in four probe trials with no reinforcement. After the training, 10 subjects were randomly assigned to the “individual” condition and 20 subjects were paired to form 10 dyads and assigned to the “collective” condition. Single fish and dyads completed 12 non-reinforced probe trials with two novel ratios: six trials with a 2:3 ratio (8 vs. 12 dots), and six with a 3:4 ratio (9 vs. 12) distributed across 4 days and alternated with individually reinforced trials presenting the same stimuli with 1:2 ratios of the learning phase. The 2:3 ratio (8 vs. 12 dots) corresponds to the upper limit in the ability of fish to discriminate quantities beyond 4, and 3:4 is just above this threshold</a:t>
            </a:r>
            <a:r>
              <a:rPr lang="en-US" sz="1200" kern="1200" baseline="300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ONLY dyads were significantly above chance for 3:4</a:t>
            </a:r>
            <a:endParaRPr lang="en-US" dirty="0" smtClean="0"/>
          </a:p>
          <a:p>
            <a:r>
              <a:rPr lang="en-US" dirty="0" smtClean="0"/>
              <a:t>Collectively</a:t>
            </a:r>
            <a:r>
              <a:rPr lang="en-US" baseline="0" dirty="0" smtClean="0"/>
              <a:t> our fish are better than </a:t>
            </a:r>
            <a:r>
              <a:rPr lang="en-US" baseline="0" dirty="0" err="1" smtClean="0"/>
              <a:t>Uller’s</a:t>
            </a:r>
            <a:r>
              <a:rPr lang="en-US" baseline="0" dirty="0" smtClean="0"/>
              <a:t> salamanders</a:t>
            </a:r>
            <a:endParaRPr lang="en-US" dirty="0"/>
          </a:p>
        </p:txBody>
      </p:sp>
      <p:sp>
        <p:nvSpPr>
          <p:cNvPr id="4" name="Slide Number Placeholder 3"/>
          <p:cNvSpPr>
            <a:spLocks noGrp="1"/>
          </p:cNvSpPr>
          <p:nvPr>
            <p:ph type="sldNum" sz="quarter" idx="10"/>
          </p:nvPr>
        </p:nvSpPr>
        <p:spPr/>
        <p:txBody>
          <a:bodyPr/>
          <a:lstStyle/>
          <a:p>
            <a:fld id="{BA871629-E3A8-F442-9230-80525179150B}" type="slidenum">
              <a:rPr lang="en-US" smtClean="0"/>
              <a:t>66</a:t>
            </a:fld>
            <a:endParaRPr lang="en-US"/>
          </a:p>
        </p:txBody>
      </p:sp>
    </p:spTree>
    <p:extLst>
      <p:ext uri="{BB962C8B-B14F-4D97-AF65-F5344CB8AC3E}">
        <p14:creationId xmlns:p14="http://schemas.microsoft.com/office/powerpoint/2010/main" val="8907461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68</a:t>
            </a:fld>
            <a:endParaRPr lang="en-US"/>
          </a:p>
        </p:txBody>
      </p:sp>
    </p:spTree>
    <p:extLst>
      <p:ext uri="{BB962C8B-B14F-4D97-AF65-F5344CB8AC3E}">
        <p14:creationId xmlns:p14="http://schemas.microsoft.com/office/powerpoint/2010/main" val="12537156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Calculations</a:t>
            </a:r>
            <a:r>
              <a:rPr lang="en-US" baseline="0" dirty="0" smtClean="0"/>
              <a:t> needed a counting board </a:t>
            </a:r>
            <a:r>
              <a:rPr lang="en-US" baseline="0" dirty="0" err="1" smtClean="0"/>
              <a:t>organised</a:t>
            </a:r>
            <a:r>
              <a:rPr lang="en-US" baseline="0" dirty="0" smtClean="0"/>
              <a:t> in powers of 10</a:t>
            </a:r>
            <a:endParaRPr lang="en-US" dirty="0" smtClean="0"/>
          </a:p>
          <a:p>
            <a:r>
              <a:rPr lang="en-US" dirty="0" smtClean="0"/>
              <a:t>Incidentally, Cathy</a:t>
            </a:r>
            <a:r>
              <a:rPr lang="en-US" baseline="0" dirty="0" smtClean="0"/>
              <a:t> a competent programmer ran her own software business </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69</a:t>
            </a:fld>
            <a:endParaRPr lang="en-US"/>
          </a:p>
        </p:txBody>
      </p:sp>
    </p:spTree>
    <p:extLst>
      <p:ext uri="{BB962C8B-B14F-4D97-AF65-F5344CB8AC3E}">
        <p14:creationId xmlns:p14="http://schemas.microsoft.com/office/powerpoint/2010/main" val="34001053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*Anamnesis by other means</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72</a:t>
            </a:fld>
            <a:endParaRPr lang="en-US"/>
          </a:p>
        </p:txBody>
      </p:sp>
    </p:spTree>
    <p:extLst>
      <p:ext uri="{BB962C8B-B14F-4D97-AF65-F5344CB8AC3E}">
        <p14:creationId xmlns:p14="http://schemas.microsoft.com/office/powerpoint/2010/main" val="4494922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Supports </a:t>
            </a:r>
            <a:r>
              <a:rPr lang="en-US" dirty="0" err="1" smtClean="0"/>
              <a:t>Rochel</a:t>
            </a:r>
            <a:r>
              <a:rPr lang="en-US" dirty="0" smtClean="0"/>
              <a:t> on</a:t>
            </a:r>
            <a:r>
              <a:rPr lang="en-US" baseline="0" dirty="0" smtClean="0"/>
              <a:t> Tuesday who suggested that up to about 4 dots, we see the display as an object</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75</a:t>
            </a:fld>
            <a:endParaRPr lang="en-US"/>
          </a:p>
        </p:txBody>
      </p:sp>
    </p:spTree>
    <p:extLst>
      <p:ext uri="{BB962C8B-B14F-4D97-AF65-F5344CB8AC3E}">
        <p14:creationId xmlns:p14="http://schemas.microsoft.com/office/powerpoint/2010/main" val="2760115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dirty="0" smtClean="0">
                <a:latin typeface="Calibri" charset="0"/>
              </a:rPr>
              <a:t>CG: Piagetian task:</a:t>
            </a:r>
            <a:r>
              <a:rPr lang="en-US" baseline="0" dirty="0" smtClean="0">
                <a:latin typeface="Calibri" charset="0"/>
              </a:rPr>
              <a:t> transitivity A, B, C. A&gt;B, B&gt;C; A C? </a:t>
            </a:r>
          </a:p>
          <a:p>
            <a:pPr eaLnBrk="1" hangingPunct="1">
              <a:spcBef>
                <a:spcPct val="0"/>
              </a:spcBef>
            </a:pPr>
            <a:r>
              <a:rPr lang="en-US" baseline="0" dirty="0" smtClean="0">
                <a:latin typeface="Calibri" charset="0"/>
              </a:rPr>
              <a:t>Classification – </a:t>
            </a:r>
            <a:r>
              <a:rPr lang="en-US" baseline="0" dirty="0" err="1" smtClean="0">
                <a:latin typeface="Calibri" charset="0"/>
              </a:rPr>
              <a:t>inc</a:t>
            </a:r>
            <a:r>
              <a:rPr lang="en-US" baseline="0" dirty="0" smtClean="0">
                <a:latin typeface="Calibri" charset="0"/>
              </a:rPr>
              <a:t> set shifting; class inclusion; one-one correspondence (same number of sticks to 2-6 people).</a:t>
            </a:r>
          </a:p>
          <a:p>
            <a:pPr eaLnBrk="1" hangingPunct="1">
              <a:spcBef>
                <a:spcPct val="0"/>
              </a:spcBef>
            </a:pPr>
            <a:endParaRPr lang="en-US" baseline="0" dirty="0" smtClean="0">
              <a:latin typeface="Calibri" charset="0"/>
            </a:endParaRPr>
          </a:p>
          <a:p>
            <a:pPr eaLnBrk="1" hangingPunct="1">
              <a:spcBef>
                <a:spcPct val="0"/>
              </a:spcBef>
            </a:pPr>
            <a:r>
              <a:rPr lang="en-US" baseline="0" dirty="0" smtClean="0">
                <a:latin typeface="Calibri" charset="0"/>
              </a:rPr>
              <a:t>MRF: Couldn’t reliably remember 3 letters (40), or 4 digits. So how would he do with auditory presentation of </a:t>
            </a:r>
            <a:r>
              <a:rPr lang="en-US" sz="1200" b="0" i="0" u="none" strike="noStrike" kern="1200" baseline="0" dirty="0" smtClean="0">
                <a:solidFill>
                  <a:schemeClr val="tx1"/>
                </a:solidFill>
                <a:latin typeface="+mn-lt"/>
                <a:ea typeface="+mn-ea"/>
                <a:cs typeface="+mn-cs"/>
              </a:rPr>
              <a:t>128 + 149 (277); 119 – 35 (84)??</a:t>
            </a:r>
            <a:endParaRPr lang="en-US" dirty="0">
              <a:latin typeface="Calibri" charset="0"/>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4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4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4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4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400">
                <a:solidFill>
                  <a:srgbClr val="000000"/>
                </a:solidFill>
                <a:latin typeface="Times" charset="0"/>
                <a:ea typeface="ヒラギノ明朝 ProN W3" charset="0"/>
                <a:cs typeface="ヒラギノ明朝 ProN W3" charset="0"/>
                <a:sym typeface="Times" charset="0"/>
              </a:defRPr>
            </a:lvl9pPr>
          </a:lstStyle>
          <a:p>
            <a:pPr eaLnBrk="1" hangingPunct="1"/>
            <a:fld id="{A7687144-C4A5-9E44-8C66-76498E149215}" type="slidenum">
              <a:rPr lang="en-US" sz="1200"/>
              <a:pPr eaLnBrk="1" hangingPunct="1"/>
              <a:t>5</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a:t>
            </a:r>
            <a:r>
              <a:rPr lang="en-US" baseline="0" dirty="0" smtClean="0"/>
              <a:t> severe than Plato’s example, geometry, or medium-sized specimens of dry goods, table, Russell’s universals</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6</a:t>
            </a:fld>
            <a:endParaRPr lang="en-US"/>
          </a:p>
        </p:txBody>
      </p:sp>
    </p:spTree>
    <p:extLst>
      <p:ext uri="{BB962C8B-B14F-4D97-AF65-F5344CB8AC3E}">
        <p14:creationId xmlns:p14="http://schemas.microsoft.com/office/powerpoint/2010/main" val="4063761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Meno</a:t>
            </a:r>
            <a:r>
              <a:rPr lang="en-US" dirty="0" smtClean="0"/>
              <a:t>: Socrates</a:t>
            </a:r>
            <a:r>
              <a:rPr lang="en-US" baseline="0" dirty="0" smtClean="0"/>
              <a:t> </a:t>
            </a:r>
            <a:r>
              <a:rPr lang="en-GB" sz="1200" kern="1200" dirty="0" smtClean="0">
                <a:solidFill>
                  <a:schemeClr val="tx1"/>
                </a:solidFill>
                <a:effectLst/>
                <a:latin typeface="+mn-lt"/>
                <a:ea typeface="+mn-ea"/>
                <a:cs typeface="+mn-cs"/>
              </a:rPr>
              <a:t>suggests that the </a:t>
            </a:r>
            <a:r>
              <a:rPr lang="en-GB" sz="1200" u="none" strike="noStrike" kern="1200" dirty="0" smtClean="0">
                <a:solidFill>
                  <a:schemeClr val="tx1"/>
                </a:solidFill>
                <a:effectLst/>
                <a:latin typeface="+mn-lt"/>
                <a:ea typeface="+mn-ea"/>
                <a:cs typeface="+mn-cs"/>
                <a:hlinkClick r:id="rId3" tooltip="Soul (spirit)"/>
              </a:rPr>
              <a:t>soul</a:t>
            </a:r>
            <a:r>
              <a:rPr lang="en-GB" sz="1200" kern="1200" dirty="0" smtClean="0">
                <a:solidFill>
                  <a:schemeClr val="tx1"/>
                </a:solidFill>
                <a:effectLst/>
                <a:latin typeface="+mn-lt"/>
                <a:ea typeface="+mn-ea"/>
                <a:cs typeface="+mn-cs"/>
              </a:rPr>
              <a:t> is immortal, and repeatedly </a:t>
            </a:r>
            <a:r>
              <a:rPr lang="en-GB" sz="1200" u="none" strike="noStrike" kern="1200" dirty="0" smtClean="0">
                <a:solidFill>
                  <a:schemeClr val="tx1"/>
                </a:solidFill>
                <a:effectLst/>
                <a:latin typeface="+mn-lt"/>
                <a:ea typeface="+mn-ea"/>
                <a:cs typeface="+mn-cs"/>
                <a:hlinkClick r:id="rId4" tooltip="Metempsychosis"/>
              </a:rPr>
              <a:t>incarnated</a:t>
            </a:r>
            <a:r>
              <a:rPr lang="en-GB" sz="1200" kern="1200" dirty="0" smtClean="0">
                <a:solidFill>
                  <a:schemeClr val="tx1"/>
                </a:solidFill>
                <a:effectLst/>
                <a:latin typeface="+mn-lt"/>
                <a:ea typeface="+mn-ea"/>
                <a:cs typeface="+mn-cs"/>
              </a:rPr>
              <a:t>; knowledge is actually in the soul from eternity, but each time the soul is incarnated its knowledge is forgotten in the trauma of birth. What one </a:t>
            </a:r>
            <a:r>
              <a:rPr lang="en-GB" sz="1200" kern="1200" dirty="0" smtClean="0">
                <a:solidFill>
                  <a:schemeClr val="tx1"/>
                </a:solidFill>
                <a:effectLst/>
                <a:latin typeface="+mn-lt"/>
                <a:ea typeface="+mn-ea"/>
                <a:cs typeface="+mn-cs"/>
              </a:rPr>
              <a:t>thinks of as learning</a:t>
            </a:r>
            <a:r>
              <a:rPr lang="en-GB" sz="1200" kern="1200" dirty="0" smtClean="0">
                <a:solidFill>
                  <a:schemeClr val="tx1"/>
                </a:solidFill>
                <a:effectLst/>
                <a:latin typeface="+mn-lt"/>
                <a:ea typeface="+mn-ea"/>
                <a:cs typeface="+mn-cs"/>
              </a:rPr>
              <a:t>, then, is actually the recovery of what one has forgotten.</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Obviously, not contingent knowledge,</a:t>
            </a:r>
            <a:r>
              <a:rPr lang="en-GB" sz="1200" kern="1200" baseline="0" dirty="0" smtClean="0">
                <a:solidFill>
                  <a:schemeClr val="tx1"/>
                </a:solidFill>
                <a:effectLst/>
                <a:latin typeface="+mn-lt"/>
                <a:ea typeface="+mn-ea"/>
                <a:cs typeface="+mn-cs"/>
              </a:rPr>
              <a:t> such as the route from the hotel to the University, only eternal knowledge such as geometrical theorems.</a:t>
            </a:r>
            <a:endParaRPr lang="en-GB" sz="1200" kern="1200" dirty="0" smtClean="0">
              <a:solidFill>
                <a:schemeClr val="tx1"/>
              </a:solidFill>
              <a:effectLst/>
              <a:latin typeface="+mn-lt"/>
              <a:ea typeface="+mn-ea"/>
              <a:cs typeface="+mn-cs"/>
            </a:endParaRPr>
          </a:p>
          <a:p>
            <a:r>
              <a:rPr lang="en-US" dirty="0" smtClean="0"/>
              <a:t> </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7</a:t>
            </a:fld>
            <a:endParaRPr lang="en-US"/>
          </a:p>
        </p:txBody>
      </p:sp>
    </p:spTree>
    <p:extLst>
      <p:ext uri="{BB962C8B-B14F-4D97-AF65-F5344CB8AC3E}">
        <p14:creationId xmlns:p14="http://schemas.microsoft.com/office/powerpoint/2010/main" val="3751315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Gelman</a:t>
            </a:r>
            <a:r>
              <a:rPr lang="en-US" dirty="0" smtClean="0"/>
              <a:t> and Tucker – heterogeneous</a:t>
            </a:r>
            <a:r>
              <a:rPr lang="en-US" baseline="0" dirty="0" smtClean="0"/>
              <a:t> = homogeneous sets, difference between classes and sets</a:t>
            </a:r>
            <a:endParaRPr lang="en-US" dirty="0"/>
          </a:p>
        </p:txBody>
      </p:sp>
      <p:sp>
        <p:nvSpPr>
          <p:cNvPr id="4" name="Slide Number Placeholder 3"/>
          <p:cNvSpPr>
            <a:spLocks noGrp="1"/>
          </p:cNvSpPr>
          <p:nvPr>
            <p:ph type="sldNum" sz="quarter" idx="10"/>
          </p:nvPr>
        </p:nvSpPr>
        <p:spPr/>
        <p:txBody>
          <a:bodyPr/>
          <a:lstStyle/>
          <a:p>
            <a:fld id="{FF545A91-0E1F-5640-81AD-B426E87A4238}" type="slidenum">
              <a:rPr lang="en-US" smtClean="0"/>
              <a:t>8</a:t>
            </a:fld>
            <a:endParaRPr lang="en-US"/>
          </a:p>
        </p:txBody>
      </p:sp>
    </p:spTree>
    <p:extLst>
      <p:ext uri="{BB962C8B-B14F-4D97-AF65-F5344CB8AC3E}">
        <p14:creationId xmlns:p14="http://schemas.microsoft.com/office/powerpoint/2010/main" val="1385824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80119C-396F-DB4E-9365-FAE76029302E}" type="slidenum">
              <a:rPr lang="en-US" smtClean="0"/>
              <a:pPr/>
              <a:t>16</a:t>
            </a:fld>
            <a:endParaRPr lang="en-US"/>
          </a:p>
        </p:txBody>
      </p:sp>
    </p:spTree>
    <p:extLst>
      <p:ext uri="{BB962C8B-B14F-4D97-AF65-F5344CB8AC3E}">
        <p14:creationId xmlns:p14="http://schemas.microsoft.com/office/powerpoint/2010/main" val="1609669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54"/>
            <a:ext cx="7772400" cy="1470025"/>
          </a:xfrm>
        </p:spPr>
        <p:txBody>
          <a:bodyPr/>
          <a:lstStyle>
            <a:lvl1pPr algn="ctr">
              <a:defRPr>
                <a:solidFill>
                  <a:srgbClr val="8D1311"/>
                </a:solidFill>
              </a:defRPr>
            </a:lvl1pPr>
          </a:lstStyle>
          <a:p>
            <a:r>
              <a:rPr lang="en-GB"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051" indent="0" algn="ctr">
              <a:buNone/>
              <a:defRPr/>
            </a:lvl2pPr>
            <a:lvl3pPr marL="914101" indent="0" algn="ctr">
              <a:buNone/>
              <a:defRPr/>
            </a:lvl3pPr>
            <a:lvl4pPr marL="1371150" indent="0" algn="ctr">
              <a:buNone/>
              <a:defRPr/>
            </a:lvl4pPr>
            <a:lvl5pPr marL="1828202" indent="0" algn="ctr">
              <a:buNone/>
              <a:defRPr/>
            </a:lvl5pPr>
            <a:lvl6pPr marL="2285253" indent="0" algn="ctr">
              <a:buNone/>
              <a:defRPr/>
            </a:lvl6pPr>
            <a:lvl7pPr marL="2742304" indent="0" algn="ctr">
              <a:buNone/>
              <a:defRPr/>
            </a:lvl7pPr>
            <a:lvl8pPr marL="3199340" indent="0" algn="ctr">
              <a:buNone/>
              <a:defRPr/>
            </a:lvl8pPr>
            <a:lvl9pPr marL="3656405" indent="0" algn="ctr">
              <a:buNone/>
              <a:defRPr/>
            </a:lvl9pPr>
          </a:lstStyle>
          <a:p>
            <a:r>
              <a:rPr lang="en-GB"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5202AEE-4745-2F4C-93F3-1E1933174732}"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1202FA1-7D49-2D44-BD86-599FFACFACB9}"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716E64-DFF0-CE4F-ADCB-6E07A055D4A3}"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2" y="274639"/>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4FB0FCE-C53A-FC41-867B-720AD30594A2}"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2A9342-7A66-A047-A21F-4AC568795B54}"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51"/>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083" indent="0" algn="ctr">
              <a:buNone/>
              <a:defRPr>
                <a:solidFill>
                  <a:schemeClr val="tx1">
                    <a:tint val="75000"/>
                  </a:schemeClr>
                </a:solidFill>
              </a:defRPr>
            </a:lvl2pPr>
            <a:lvl3pPr marL="914166" indent="0" algn="ctr">
              <a:buNone/>
              <a:defRPr>
                <a:solidFill>
                  <a:schemeClr val="tx1">
                    <a:tint val="75000"/>
                  </a:schemeClr>
                </a:solidFill>
              </a:defRPr>
            </a:lvl3pPr>
            <a:lvl4pPr marL="1371249" indent="0" algn="ctr">
              <a:buNone/>
              <a:defRPr>
                <a:solidFill>
                  <a:schemeClr val="tx1">
                    <a:tint val="75000"/>
                  </a:schemeClr>
                </a:solidFill>
              </a:defRPr>
            </a:lvl4pPr>
            <a:lvl5pPr marL="1828332" indent="0" algn="ctr">
              <a:buNone/>
              <a:defRPr>
                <a:solidFill>
                  <a:schemeClr val="tx1">
                    <a:tint val="75000"/>
                  </a:schemeClr>
                </a:solidFill>
              </a:defRPr>
            </a:lvl5pPr>
            <a:lvl6pPr marL="2285415" indent="0" algn="ctr">
              <a:buNone/>
              <a:defRPr>
                <a:solidFill>
                  <a:schemeClr val="tx1">
                    <a:tint val="75000"/>
                  </a:schemeClr>
                </a:solidFill>
              </a:defRPr>
            </a:lvl6pPr>
            <a:lvl7pPr marL="2742498" indent="0" algn="ctr">
              <a:buNone/>
              <a:defRPr>
                <a:solidFill>
                  <a:schemeClr val="tx1">
                    <a:tint val="75000"/>
                  </a:schemeClr>
                </a:solidFill>
              </a:defRPr>
            </a:lvl7pPr>
            <a:lvl8pPr marL="3199568" indent="0" algn="ctr">
              <a:buNone/>
              <a:defRPr>
                <a:solidFill>
                  <a:schemeClr val="tx1">
                    <a:tint val="75000"/>
                  </a:schemeClr>
                </a:solidFill>
              </a:defRPr>
            </a:lvl8pPr>
            <a:lvl9pPr marL="365666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pPr>
              <a:defRPr/>
            </a:pPr>
            <a:fld id="{F5202AEE-4745-2F4C-93F3-1E1933174732}" type="datetime1">
              <a:rPr lang="en-US" smtClean="0"/>
              <a:pPr>
                <a:defRPr/>
              </a:pPr>
              <a:t>16/04/2015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endParaRPr lang="en-US" dirty="0"/>
          </a:p>
        </p:txBody>
      </p:sp>
    </p:spTree>
    <p:extLst>
      <p:ext uri="{BB962C8B-B14F-4D97-AF65-F5344CB8AC3E}">
        <p14:creationId xmlns:p14="http://schemas.microsoft.com/office/powerpoint/2010/main" val="2711115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pPr>
              <a:defRPr/>
            </a:pPr>
            <a:fld id="{D5189165-10CA-104F-A88E-7E8FA7FB3EBE}" type="datetime1">
              <a:rPr lang="en-US" smtClean="0"/>
              <a:pPr>
                <a:defRPr/>
              </a:pPr>
              <a:t>16/04/2015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5A26D47-3588-7E41-9408-1424CB3F4CD3}" type="slidenum">
              <a:rPr lang="en-US" smtClean="0"/>
              <a:pPr>
                <a:defRPr/>
              </a:pPr>
              <a:t>‹#›</a:t>
            </a:fld>
            <a:endParaRPr lang="en-US"/>
          </a:p>
        </p:txBody>
      </p:sp>
    </p:spTree>
    <p:extLst>
      <p:ext uri="{BB962C8B-B14F-4D97-AF65-F5344CB8AC3E}">
        <p14:creationId xmlns:p14="http://schemas.microsoft.com/office/powerpoint/2010/main" val="508729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083" indent="0">
              <a:buNone/>
              <a:defRPr sz="1800">
                <a:solidFill>
                  <a:schemeClr val="tx1">
                    <a:tint val="75000"/>
                  </a:schemeClr>
                </a:solidFill>
              </a:defRPr>
            </a:lvl2pPr>
            <a:lvl3pPr marL="914166" indent="0">
              <a:buNone/>
              <a:defRPr sz="1600">
                <a:solidFill>
                  <a:schemeClr val="tx1">
                    <a:tint val="75000"/>
                  </a:schemeClr>
                </a:solidFill>
              </a:defRPr>
            </a:lvl3pPr>
            <a:lvl4pPr marL="1371249" indent="0">
              <a:buNone/>
              <a:defRPr sz="1400">
                <a:solidFill>
                  <a:schemeClr val="tx1">
                    <a:tint val="75000"/>
                  </a:schemeClr>
                </a:solidFill>
              </a:defRPr>
            </a:lvl4pPr>
            <a:lvl5pPr marL="1828332" indent="0">
              <a:buNone/>
              <a:defRPr sz="1400">
                <a:solidFill>
                  <a:schemeClr val="tx1">
                    <a:tint val="75000"/>
                  </a:schemeClr>
                </a:solidFill>
              </a:defRPr>
            </a:lvl5pPr>
            <a:lvl6pPr marL="2285415" indent="0">
              <a:buNone/>
              <a:defRPr sz="1400">
                <a:solidFill>
                  <a:schemeClr val="tx1">
                    <a:tint val="75000"/>
                  </a:schemeClr>
                </a:solidFill>
              </a:defRPr>
            </a:lvl6pPr>
            <a:lvl7pPr marL="2742498" indent="0">
              <a:buNone/>
              <a:defRPr sz="1400">
                <a:solidFill>
                  <a:schemeClr val="tx1">
                    <a:tint val="75000"/>
                  </a:schemeClr>
                </a:solidFill>
              </a:defRPr>
            </a:lvl7pPr>
            <a:lvl8pPr marL="3199568" indent="0">
              <a:buNone/>
              <a:defRPr sz="1400">
                <a:solidFill>
                  <a:schemeClr val="tx1">
                    <a:tint val="75000"/>
                  </a:schemeClr>
                </a:solidFill>
              </a:defRPr>
            </a:lvl8pPr>
            <a:lvl9pPr marL="365666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pPr>
              <a:defRPr/>
            </a:pPr>
            <a:fld id="{D925D05F-6B58-394D-B190-AAF00D4E0AC5}" type="datetime1">
              <a:rPr lang="en-US" smtClean="0"/>
              <a:pPr>
                <a:defRPr/>
              </a:pPr>
              <a:t>16/04/2015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2E96BD1-E78D-8140-86AF-A12469133321}" type="slidenum">
              <a:rPr lang="en-US" smtClean="0"/>
              <a:pPr>
                <a:defRPr/>
              </a:pPr>
              <a:t>‹#›</a:t>
            </a:fld>
            <a:endParaRPr lang="en-US"/>
          </a:p>
        </p:txBody>
      </p:sp>
    </p:spTree>
    <p:extLst>
      <p:ext uri="{BB962C8B-B14F-4D97-AF65-F5344CB8AC3E}">
        <p14:creationId xmlns:p14="http://schemas.microsoft.com/office/powerpoint/2010/main" val="491475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pPr>
              <a:defRPr/>
            </a:pPr>
            <a:fld id="{3E83167C-8D7D-9444-88E0-0C5B5857C9A6}" type="datetime1">
              <a:rPr lang="en-US" smtClean="0"/>
              <a:pPr>
                <a:defRPr/>
              </a:pPr>
              <a:t>16/04/2015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9C5FDDF-7A8F-6E41-AC48-4A928CC21603}" type="slidenum">
              <a:rPr lang="en-US" smtClean="0"/>
              <a:pPr>
                <a:defRPr/>
              </a:pPr>
              <a:t>‹#›</a:t>
            </a:fld>
            <a:endParaRPr lang="en-US"/>
          </a:p>
        </p:txBody>
      </p:sp>
    </p:spTree>
    <p:extLst>
      <p:ext uri="{BB962C8B-B14F-4D97-AF65-F5344CB8AC3E}">
        <p14:creationId xmlns:p14="http://schemas.microsoft.com/office/powerpoint/2010/main" val="41745585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3" indent="0">
              <a:buNone/>
              <a:defRPr sz="2000" b="1"/>
            </a:lvl2pPr>
            <a:lvl3pPr marL="914166" indent="0">
              <a:buNone/>
              <a:defRPr sz="1800" b="1"/>
            </a:lvl3pPr>
            <a:lvl4pPr marL="1371249" indent="0">
              <a:buNone/>
              <a:defRPr sz="1600" b="1"/>
            </a:lvl4pPr>
            <a:lvl5pPr marL="1828332" indent="0">
              <a:buNone/>
              <a:defRPr sz="1600" b="1"/>
            </a:lvl5pPr>
            <a:lvl6pPr marL="2285415" indent="0">
              <a:buNone/>
              <a:defRPr sz="1600" b="1"/>
            </a:lvl6pPr>
            <a:lvl7pPr marL="2742498" indent="0">
              <a:buNone/>
              <a:defRPr sz="1600" b="1"/>
            </a:lvl7pPr>
            <a:lvl8pPr marL="3199568" indent="0">
              <a:buNone/>
              <a:defRPr sz="1600" b="1"/>
            </a:lvl8pPr>
            <a:lvl9pPr marL="365666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2400" b="1"/>
            </a:lvl1pPr>
            <a:lvl2pPr marL="457083" indent="0">
              <a:buNone/>
              <a:defRPr sz="2000" b="1"/>
            </a:lvl2pPr>
            <a:lvl3pPr marL="914166" indent="0">
              <a:buNone/>
              <a:defRPr sz="1800" b="1"/>
            </a:lvl3pPr>
            <a:lvl4pPr marL="1371249" indent="0">
              <a:buNone/>
              <a:defRPr sz="1600" b="1"/>
            </a:lvl4pPr>
            <a:lvl5pPr marL="1828332" indent="0">
              <a:buNone/>
              <a:defRPr sz="1600" b="1"/>
            </a:lvl5pPr>
            <a:lvl6pPr marL="2285415" indent="0">
              <a:buNone/>
              <a:defRPr sz="1600" b="1"/>
            </a:lvl6pPr>
            <a:lvl7pPr marL="2742498" indent="0">
              <a:buNone/>
              <a:defRPr sz="1600" b="1"/>
            </a:lvl7pPr>
            <a:lvl8pPr marL="3199568" indent="0">
              <a:buNone/>
              <a:defRPr sz="1600" b="1"/>
            </a:lvl8pPr>
            <a:lvl9pPr marL="365666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5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pPr>
              <a:defRPr/>
            </a:pPr>
            <a:fld id="{522EC281-2C73-2545-9BDA-807FE320CA0D}" type="datetime1">
              <a:rPr lang="en-US" smtClean="0"/>
              <a:pPr>
                <a:defRPr/>
              </a:pPr>
              <a:t>16/04/2015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09C5620-6C92-9549-8DE1-1016F753418E}" type="slidenum">
              <a:rPr lang="en-US" smtClean="0"/>
              <a:pPr>
                <a:defRPr/>
              </a:pPr>
              <a:t>‹#›</a:t>
            </a:fld>
            <a:endParaRPr lang="en-US"/>
          </a:p>
        </p:txBody>
      </p:sp>
    </p:spTree>
    <p:extLst>
      <p:ext uri="{BB962C8B-B14F-4D97-AF65-F5344CB8AC3E}">
        <p14:creationId xmlns:p14="http://schemas.microsoft.com/office/powerpoint/2010/main" val="900590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pPr>
              <a:defRPr/>
            </a:pPr>
            <a:fld id="{9C292CB5-8456-944E-8C8E-1F8F8E0B25C4}" type="datetime1">
              <a:rPr lang="en-US" smtClean="0"/>
              <a:pPr>
                <a:defRPr/>
              </a:pPr>
              <a:t>16/04/2015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2ED22157-95C2-0E48-B6A8-C52E55116CEC}" type="slidenum">
              <a:rPr lang="en-US" smtClean="0"/>
              <a:pPr>
                <a:defRPr/>
              </a:pPr>
              <a:t>‹#›</a:t>
            </a:fld>
            <a:endParaRPr lang="en-US"/>
          </a:p>
        </p:txBody>
      </p:sp>
    </p:spTree>
    <p:extLst>
      <p:ext uri="{BB962C8B-B14F-4D97-AF65-F5344CB8AC3E}">
        <p14:creationId xmlns:p14="http://schemas.microsoft.com/office/powerpoint/2010/main" val="27570878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5E84BC9-40EE-D34C-844D-F020B48095EC}" type="datetime1">
              <a:rPr lang="en-US" smtClean="0"/>
              <a:pPr>
                <a:defRPr/>
              </a:pPr>
              <a:t>16/04/2015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8A2567D6-46A8-0448-A2F3-E614C0D50D0A}" type="slidenum">
              <a:rPr lang="en-US" smtClean="0"/>
              <a:pPr>
                <a:defRPr/>
              </a:pPr>
              <a:t>‹#›</a:t>
            </a:fld>
            <a:endParaRPr lang="en-US"/>
          </a:p>
        </p:txBody>
      </p:sp>
    </p:spTree>
    <p:extLst>
      <p:ext uri="{BB962C8B-B14F-4D97-AF65-F5344CB8AC3E}">
        <p14:creationId xmlns:p14="http://schemas.microsoft.com/office/powerpoint/2010/main" val="1123185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3"/>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5" y="1435100"/>
            <a:ext cx="3008313" cy="4691063"/>
          </a:xfrm>
        </p:spPr>
        <p:txBody>
          <a:bodyPr/>
          <a:lstStyle>
            <a:lvl1pPr marL="0" indent="0">
              <a:buNone/>
              <a:defRPr sz="1400"/>
            </a:lvl1pPr>
            <a:lvl2pPr marL="457083" indent="0">
              <a:buNone/>
              <a:defRPr sz="1200"/>
            </a:lvl2pPr>
            <a:lvl3pPr marL="914166" indent="0">
              <a:buNone/>
              <a:defRPr sz="1000"/>
            </a:lvl3pPr>
            <a:lvl4pPr marL="1371249" indent="0">
              <a:buNone/>
              <a:defRPr sz="900"/>
            </a:lvl4pPr>
            <a:lvl5pPr marL="1828332" indent="0">
              <a:buNone/>
              <a:defRPr sz="900"/>
            </a:lvl5pPr>
            <a:lvl6pPr marL="2285415" indent="0">
              <a:buNone/>
              <a:defRPr sz="900"/>
            </a:lvl6pPr>
            <a:lvl7pPr marL="2742498" indent="0">
              <a:buNone/>
              <a:defRPr sz="900"/>
            </a:lvl7pPr>
            <a:lvl8pPr marL="3199568" indent="0">
              <a:buNone/>
              <a:defRPr sz="900"/>
            </a:lvl8pPr>
            <a:lvl9pPr marL="365666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pPr>
              <a:defRPr/>
            </a:pPr>
            <a:fld id="{84683B80-851D-1347-8908-1D6DB7F4A397}" type="datetime1">
              <a:rPr lang="en-US" smtClean="0"/>
              <a:pPr>
                <a:defRPr/>
              </a:pPr>
              <a:t>16/04/2015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88CAC94-414B-B544-A6C8-CF4535B0E21D}" type="slidenum">
              <a:rPr lang="en-US" smtClean="0"/>
              <a:pPr>
                <a:defRPr/>
              </a:pPr>
              <a:t>‹#›</a:t>
            </a:fld>
            <a:endParaRPr lang="en-US"/>
          </a:p>
        </p:txBody>
      </p:sp>
    </p:spTree>
    <p:extLst>
      <p:ext uri="{BB962C8B-B14F-4D97-AF65-F5344CB8AC3E}">
        <p14:creationId xmlns:p14="http://schemas.microsoft.com/office/powerpoint/2010/main" val="1908720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5189165-10CA-104F-A88E-7E8FA7FB3EBE}"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A26D47-3588-7E41-9408-1424CB3F4CD3}" type="slidenum">
              <a:rPr lang="en-US" smtClean="0"/>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3" indent="0">
              <a:buNone/>
              <a:defRPr sz="2800"/>
            </a:lvl2pPr>
            <a:lvl3pPr marL="914166" indent="0">
              <a:buNone/>
              <a:defRPr sz="2400"/>
            </a:lvl3pPr>
            <a:lvl4pPr marL="1371249" indent="0">
              <a:buNone/>
              <a:defRPr sz="2000"/>
            </a:lvl4pPr>
            <a:lvl5pPr marL="1828332" indent="0">
              <a:buNone/>
              <a:defRPr sz="2000"/>
            </a:lvl5pPr>
            <a:lvl6pPr marL="2285415" indent="0">
              <a:buNone/>
              <a:defRPr sz="2000"/>
            </a:lvl6pPr>
            <a:lvl7pPr marL="2742498" indent="0">
              <a:buNone/>
              <a:defRPr sz="2000"/>
            </a:lvl7pPr>
            <a:lvl8pPr marL="3199568" indent="0">
              <a:buNone/>
              <a:defRPr sz="2000"/>
            </a:lvl8pPr>
            <a:lvl9pPr marL="365666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083" indent="0">
              <a:buNone/>
              <a:defRPr sz="1200"/>
            </a:lvl2pPr>
            <a:lvl3pPr marL="914166" indent="0">
              <a:buNone/>
              <a:defRPr sz="1000"/>
            </a:lvl3pPr>
            <a:lvl4pPr marL="1371249" indent="0">
              <a:buNone/>
              <a:defRPr sz="900"/>
            </a:lvl4pPr>
            <a:lvl5pPr marL="1828332" indent="0">
              <a:buNone/>
              <a:defRPr sz="900"/>
            </a:lvl5pPr>
            <a:lvl6pPr marL="2285415" indent="0">
              <a:buNone/>
              <a:defRPr sz="900"/>
            </a:lvl6pPr>
            <a:lvl7pPr marL="2742498" indent="0">
              <a:buNone/>
              <a:defRPr sz="900"/>
            </a:lvl7pPr>
            <a:lvl8pPr marL="3199568" indent="0">
              <a:buNone/>
              <a:defRPr sz="900"/>
            </a:lvl8pPr>
            <a:lvl9pPr marL="365666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pPr>
              <a:defRPr/>
            </a:pPr>
            <a:fld id="{7546043D-B675-0F4E-9035-8207190C2D0F}" type="datetime1">
              <a:rPr lang="en-US" smtClean="0"/>
              <a:pPr>
                <a:defRPr/>
              </a:pPr>
              <a:t>16/04/2015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AEEE037-FC83-1949-AAA7-9476CE9BB806}" type="slidenum">
              <a:rPr lang="en-US" smtClean="0"/>
              <a:pPr>
                <a:defRPr/>
              </a:pPr>
              <a:t>‹#›</a:t>
            </a:fld>
            <a:endParaRPr lang="en-US"/>
          </a:p>
        </p:txBody>
      </p:sp>
    </p:spTree>
    <p:extLst>
      <p:ext uri="{BB962C8B-B14F-4D97-AF65-F5344CB8AC3E}">
        <p14:creationId xmlns:p14="http://schemas.microsoft.com/office/powerpoint/2010/main" val="18992885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pPr>
              <a:defRPr/>
            </a:pPr>
            <a:fld id="{E1202FA1-7D49-2D44-BD86-599FFACFACB9}" type="datetime1">
              <a:rPr lang="en-US" smtClean="0"/>
              <a:pPr>
                <a:defRPr/>
              </a:pPr>
              <a:t>16/04/2015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5716E64-DFF0-CE4F-ADCB-6E07A055D4A3}" type="slidenum">
              <a:rPr lang="en-US" smtClean="0"/>
              <a:pPr>
                <a:defRPr/>
              </a:pPr>
              <a:t>‹#›</a:t>
            </a:fld>
            <a:endParaRPr lang="en-US"/>
          </a:p>
        </p:txBody>
      </p:sp>
    </p:spTree>
    <p:extLst>
      <p:ext uri="{BB962C8B-B14F-4D97-AF65-F5344CB8AC3E}">
        <p14:creationId xmlns:p14="http://schemas.microsoft.com/office/powerpoint/2010/main" val="1283025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2"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pPr>
              <a:defRPr/>
            </a:pPr>
            <a:fld id="{94FB0FCE-C53A-FC41-867B-720AD30594A2}" type="datetime1">
              <a:rPr lang="en-US" smtClean="0"/>
              <a:pPr>
                <a:defRPr/>
              </a:pPr>
              <a:t>16/04/2015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42A9342-7A66-A047-A21F-4AC568795B54}" type="slidenum">
              <a:rPr lang="en-US" smtClean="0"/>
              <a:pPr>
                <a:defRPr/>
              </a:pPr>
              <a:t>‹#›</a:t>
            </a:fld>
            <a:endParaRPr lang="en-US"/>
          </a:p>
        </p:txBody>
      </p:sp>
    </p:spTree>
    <p:extLst>
      <p:ext uri="{BB962C8B-B14F-4D97-AF65-F5344CB8AC3E}">
        <p14:creationId xmlns:p14="http://schemas.microsoft.com/office/powerpoint/2010/main" val="4045771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52386" name="Rectangle 66"/>
          <p:cNvSpPr>
            <a:spLocks noGrp="1" noChangeArrowheads="1"/>
          </p:cNvSpPr>
          <p:nvPr>
            <p:ph type="ctrTitle" sz="quarter"/>
          </p:nvPr>
        </p:nvSpPr>
        <p:spPr>
          <a:xfrm>
            <a:off x="685800" y="1692275"/>
            <a:ext cx="7772400" cy="1736725"/>
          </a:xfrm>
        </p:spPr>
        <p:txBody>
          <a:bodyPr anchor="b"/>
          <a:lstStyle>
            <a:lvl1pPr>
              <a:defRPr sz="5400"/>
            </a:lvl1pPr>
          </a:lstStyle>
          <a:p>
            <a:pPr lvl="0"/>
            <a:r>
              <a:rPr lang="de-AT" noProof="0" smtClean="0"/>
              <a:t>Titelmasterformat durch Klicken bearbeiten</a:t>
            </a:r>
          </a:p>
        </p:txBody>
      </p:sp>
      <p:sp>
        <p:nvSpPr>
          <p:cNvPr id="9523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charset="0"/>
              <a:buNone/>
              <a:defRPr/>
            </a:lvl1pPr>
          </a:lstStyle>
          <a:p>
            <a:pPr lvl="0"/>
            <a:r>
              <a:rPr lang="de-AT" noProof="0" smtClean="0"/>
              <a:t>Formatvorlage des Untertitelmasters durch Klicken bearbeiten</a:t>
            </a:r>
          </a:p>
        </p:txBody>
      </p:sp>
      <p:sp>
        <p:nvSpPr>
          <p:cNvPr id="952388" name="Rectangle 68"/>
          <p:cNvSpPr>
            <a:spLocks noGrp="1" noChangeArrowheads="1"/>
          </p:cNvSpPr>
          <p:nvPr>
            <p:ph type="dt" sz="quarter" idx="2"/>
          </p:nvPr>
        </p:nvSpPr>
        <p:spPr>
          <a:xfrm>
            <a:off x="457202" y="6248400"/>
            <a:ext cx="2133600" cy="457200"/>
          </a:xfrm>
        </p:spPr>
        <p:txBody>
          <a:bodyPr/>
          <a:lstStyle>
            <a:lvl1pPr>
              <a:defRPr/>
            </a:lvl1pPr>
          </a:lstStyle>
          <a:p>
            <a:endParaRPr lang="de-AT">
              <a:solidFill>
                <a:srgbClr val="FFFFFF"/>
              </a:solidFill>
            </a:endParaRPr>
          </a:p>
        </p:txBody>
      </p:sp>
      <p:sp>
        <p:nvSpPr>
          <p:cNvPr id="952389" name="Rectangle 69"/>
          <p:cNvSpPr>
            <a:spLocks noGrp="1" noChangeArrowheads="1"/>
          </p:cNvSpPr>
          <p:nvPr>
            <p:ph type="ftr" sz="quarter" idx="3"/>
          </p:nvPr>
        </p:nvSpPr>
        <p:spPr>
          <a:xfrm>
            <a:off x="3124205" y="6248400"/>
            <a:ext cx="2895600" cy="457200"/>
          </a:xfrm>
        </p:spPr>
        <p:txBody>
          <a:bodyPr/>
          <a:lstStyle>
            <a:lvl1pPr>
              <a:defRPr/>
            </a:lvl1pPr>
          </a:lstStyle>
          <a:p>
            <a:endParaRPr lang="de-AT">
              <a:solidFill>
                <a:srgbClr val="FFFFFF"/>
              </a:solidFill>
            </a:endParaRPr>
          </a:p>
        </p:txBody>
      </p:sp>
      <p:sp>
        <p:nvSpPr>
          <p:cNvPr id="952390" name="Rectangle 70"/>
          <p:cNvSpPr>
            <a:spLocks noGrp="1" noChangeArrowheads="1"/>
          </p:cNvSpPr>
          <p:nvPr>
            <p:ph type="sldNum" sz="quarter" idx="4"/>
          </p:nvPr>
        </p:nvSpPr>
        <p:spPr>
          <a:xfrm>
            <a:off x="6553200" y="6248400"/>
            <a:ext cx="2133600" cy="457200"/>
          </a:xfrm>
        </p:spPr>
        <p:txBody>
          <a:bodyPr/>
          <a:lstStyle>
            <a:lvl1pPr>
              <a:defRPr/>
            </a:lvl1pPr>
          </a:lstStyle>
          <a:p>
            <a:fld id="{FD1CC994-94D3-2742-A641-F9ED80ADDF1E}"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269046860"/>
      </p:ext>
    </p:extLst>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620FB13-7B7E-7C45-B5DC-09E5E93EC606}"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7381158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083" indent="0">
              <a:buNone/>
              <a:defRPr sz="1800"/>
            </a:lvl2pPr>
            <a:lvl3pPr marL="914166" indent="0">
              <a:buNone/>
              <a:defRPr sz="1600"/>
            </a:lvl3pPr>
            <a:lvl4pPr marL="1371249" indent="0">
              <a:buNone/>
              <a:defRPr sz="1400"/>
            </a:lvl4pPr>
            <a:lvl5pPr marL="1828332" indent="0">
              <a:buNone/>
              <a:defRPr sz="1400"/>
            </a:lvl5pPr>
            <a:lvl6pPr marL="2285415" indent="0">
              <a:buNone/>
              <a:defRPr sz="1400"/>
            </a:lvl6pPr>
            <a:lvl7pPr marL="2742498" indent="0">
              <a:buNone/>
              <a:defRPr sz="1400"/>
            </a:lvl7pPr>
            <a:lvl8pPr marL="3199568" indent="0">
              <a:buNone/>
              <a:defRPr sz="1400"/>
            </a:lvl8pPr>
            <a:lvl9pPr marL="3656660" indent="0">
              <a:buNone/>
              <a:defRPr sz="1400"/>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D0F0AF6-160E-5C43-9A0D-4EFDB73FD6C3}"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5542488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A1C13297-CA2C-0242-B6B4-16F59703E697}"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0384568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3" indent="0">
              <a:buNone/>
              <a:defRPr sz="2000" b="1"/>
            </a:lvl2pPr>
            <a:lvl3pPr marL="914166" indent="0">
              <a:buNone/>
              <a:defRPr sz="1800" b="1"/>
            </a:lvl3pPr>
            <a:lvl4pPr marL="1371249" indent="0">
              <a:buNone/>
              <a:defRPr sz="1600" b="1"/>
            </a:lvl4pPr>
            <a:lvl5pPr marL="1828332" indent="0">
              <a:buNone/>
              <a:defRPr sz="1600" b="1"/>
            </a:lvl5pPr>
            <a:lvl6pPr marL="2285415" indent="0">
              <a:buNone/>
              <a:defRPr sz="1600" b="1"/>
            </a:lvl6pPr>
            <a:lvl7pPr marL="2742498" indent="0">
              <a:buNone/>
              <a:defRPr sz="1600" b="1"/>
            </a:lvl7pPr>
            <a:lvl8pPr marL="3199568" indent="0">
              <a:buNone/>
              <a:defRPr sz="1600" b="1"/>
            </a:lvl8pPr>
            <a:lvl9pPr marL="365666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2400" b="1"/>
            </a:lvl1pPr>
            <a:lvl2pPr marL="457083" indent="0">
              <a:buNone/>
              <a:defRPr sz="2000" b="1"/>
            </a:lvl2pPr>
            <a:lvl3pPr marL="914166" indent="0">
              <a:buNone/>
              <a:defRPr sz="1800" b="1"/>
            </a:lvl3pPr>
            <a:lvl4pPr marL="1371249" indent="0">
              <a:buNone/>
              <a:defRPr sz="1600" b="1"/>
            </a:lvl4pPr>
            <a:lvl5pPr marL="1828332" indent="0">
              <a:buNone/>
              <a:defRPr sz="1600" b="1"/>
            </a:lvl5pPr>
            <a:lvl6pPr marL="2285415" indent="0">
              <a:buNone/>
              <a:defRPr sz="1600" b="1"/>
            </a:lvl6pPr>
            <a:lvl7pPr marL="2742498" indent="0">
              <a:buNone/>
              <a:defRPr sz="1600" b="1"/>
            </a:lvl7pPr>
            <a:lvl8pPr marL="3199568" indent="0">
              <a:buNone/>
              <a:defRPr sz="1600" b="1"/>
            </a:lvl8pPr>
            <a:lvl9pPr marL="365666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5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lvl1pPr>
              <a:defRPr/>
            </a:lvl1pPr>
          </a:lstStyle>
          <a:p>
            <a:endParaRPr lang="de-AT">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de-AT">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064A82B8-97F3-B34B-88C7-74748EED133B}"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1913162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de-AT">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de-AT">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6E1D0183-847C-4845-B7FA-682C8AC71317}"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40235747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de-AT">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de-AT">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1172CDB5-9138-2B48-AA3E-63C8C194EEF8}"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510794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9"/>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051" indent="0">
              <a:buNone/>
              <a:defRPr sz="1800"/>
            </a:lvl2pPr>
            <a:lvl3pPr marL="914101" indent="0">
              <a:buNone/>
              <a:defRPr sz="1600"/>
            </a:lvl3pPr>
            <a:lvl4pPr marL="1371150" indent="0">
              <a:buNone/>
              <a:defRPr sz="1400"/>
            </a:lvl4pPr>
            <a:lvl5pPr marL="1828202" indent="0">
              <a:buNone/>
              <a:defRPr sz="1400"/>
            </a:lvl5pPr>
            <a:lvl6pPr marL="2285253" indent="0">
              <a:buNone/>
              <a:defRPr sz="1400"/>
            </a:lvl6pPr>
            <a:lvl7pPr marL="2742304" indent="0">
              <a:buNone/>
              <a:defRPr sz="1400"/>
            </a:lvl7pPr>
            <a:lvl8pPr marL="3199340" indent="0">
              <a:buNone/>
              <a:defRPr sz="1400"/>
            </a:lvl8pPr>
            <a:lvl9pPr marL="3656405"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D925D05F-6B58-394D-B190-AAF00D4E0AC5}"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E96BD1-E78D-8140-86AF-A12469133321}" type="slidenum">
              <a:rPr lang="en-US" smtClean="0"/>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3"/>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5" y="1435100"/>
            <a:ext cx="3008313" cy="4691063"/>
          </a:xfrm>
        </p:spPr>
        <p:txBody>
          <a:bodyPr/>
          <a:lstStyle>
            <a:lvl1pPr marL="0" indent="0">
              <a:buNone/>
              <a:defRPr sz="1400"/>
            </a:lvl1pPr>
            <a:lvl2pPr marL="457083" indent="0">
              <a:buNone/>
              <a:defRPr sz="1200"/>
            </a:lvl2pPr>
            <a:lvl3pPr marL="914166" indent="0">
              <a:buNone/>
              <a:defRPr sz="1000"/>
            </a:lvl3pPr>
            <a:lvl4pPr marL="1371249" indent="0">
              <a:buNone/>
              <a:defRPr sz="900"/>
            </a:lvl4pPr>
            <a:lvl5pPr marL="1828332" indent="0">
              <a:buNone/>
              <a:defRPr sz="900"/>
            </a:lvl5pPr>
            <a:lvl6pPr marL="2285415" indent="0">
              <a:buNone/>
              <a:defRPr sz="900"/>
            </a:lvl6pPr>
            <a:lvl7pPr marL="2742498" indent="0">
              <a:buNone/>
              <a:defRPr sz="900"/>
            </a:lvl7pPr>
            <a:lvl8pPr marL="3199568" indent="0">
              <a:buNone/>
              <a:defRPr sz="900"/>
            </a:lvl8pPr>
            <a:lvl9pPr marL="365666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A8CBA32A-62D2-6B46-ACC4-92C110B65825}"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6414540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3" indent="0">
              <a:buNone/>
              <a:defRPr sz="2800"/>
            </a:lvl2pPr>
            <a:lvl3pPr marL="914166" indent="0">
              <a:buNone/>
              <a:defRPr sz="2400"/>
            </a:lvl3pPr>
            <a:lvl4pPr marL="1371249" indent="0">
              <a:buNone/>
              <a:defRPr sz="2000"/>
            </a:lvl4pPr>
            <a:lvl5pPr marL="1828332" indent="0">
              <a:buNone/>
              <a:defRPr sz="2000"/>
            </a:lvl5pPr>
            <a:lvl6pPr marL="2285415" indent="0">
              <a:buNone/>
              <a:defRPr sz="2000"/>
            </a:lvl6pPr>
            <a:lvl7pPr marL="2742498" indent="0">
              <a:buNone/>
              <a:defRPr sz="2000"/>
            </a:lvl7pPr>
            <a:lvl8pPr marL="3199568" indent="0">
              <a:buNone/>
              <a:defRPr sz="2000"/>
            </a:lvl8pPr>
            <a:lvl9pPr marL="365666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083" indent="0">
              <a:buNone/>
              <a:defRPr sz="1200"/>
            </a:lvl2pPr>
            <a:lvl3pPr marL="914166" indent="0">
              <a:buNone/>
              <a:defRPr sz="1000"/>
            </a:lvl3pPr>
            <a:lvl4pPr marL="1371249" indent="0">
              <a:buNone/>
              <a:defRPr sz="900"/>
            </a:lvl4pPr>
            <a:lvl5pPr marL="1828332" indent="0">
              <a:buNone/>
              <a:defRPr sz="900"/>
            </a:lvl5pPr>
            <a:lvl6pPr marL="2285415" indent="0">
              <a:buNone/>
              <a:defRPr sz="900"/>
            </a:lvl6pPr>
            <a:lvl7pPr marL="2742498" indent="0">
              <a:buNone/>
              <a:defRPr sz="900"/>
            </a:lvl7pPr>
            <a:lvl8pPr marL="3199568" indent="0">
              <a:buNone/>
              <a:defRPr sz="900"/>
            </a:lvl8pPr>
            <a:lvl9pPr marL="365666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566C15CF-A789-5448-AA11-DA5CFAD91A8D}"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8702644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C9FBD092-A2AF-674D-947F-6B4FCFD5F8DB}"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1873974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4"/>
            <a:ext cx="2057400" cy="5848350"/>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2" y="277814"/>
            <a:ext cx="6019800" cy="5848350"/>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FB416BB-BCFD-CF4D-BC2F-895FAB5F169B}"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59117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quarter" idx="2"/>
          </p:nvPr>
        </p:nvSpPr>
        <p:spPr>
          <a:xfrm>
            <a:off x="4648202" y="1600200"/>
            <a:ext cx="4038600" cy="218598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Content Placeholder 4"/>
          <p:cNvSpPr>
            <a:spLocks noGrp="1"/>
          </p:cNvSpPr>
          <p:nvPr>
            <p:ph sz="quarter" idx="3"/>
          </p:nvPr>
        </p:nvSpPr>
        <p:spPr>
          <a:xfrm>
            <a:off x="4648202" y="3938614"/>
            <a:ext cx="4038600" cy="218757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Date Placeholder 5"/>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7" name="Footer Placeholder 6"/>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8" name="Slide Number Placeholder 7"/>
          <p:cNvSpPr>
            <a:spLocks noGrp="1"/>
          </p:cNvSpPr>
          <p:nvPr>
            <p:ph type="sldNum" sz="quarter" idx="12"/>
          </p:nvPr>
        </p:nvSpPr>
        <p:spPr>
          <a:xfrm>
            <a:off x="6553200" y="6245228"/>
            <a:ext cx="2133600" cy="476250"/>
          </a:xfrm>
        </p:spPr>
        <p:txBody>
          <a:bodyPr/>
          <a:lstStyle>
            <a:lvl1pPr>
              <a:defRPr/>
            </a:lvl1pPr>
          </a:lstStyle>
          <a:p>
            <a:fld id="{CB591E1F-03C3-B84F-B688-E63C99732858}"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4046968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Media Placeholder 3"/>
          <p:cNvSpPr>
            <a:spLocks noGrp="1"/>
          </p:cNvSpPr>
          <p:nvPr>
            <p:ph type="media" sz="half" idx="2"/>
          </p:nvPr>
        </p:nvSpPr>
        <p:spPr>
          <a:xfrm>
            <a:off x="4648202" y="1600200"/>
            <a:ext cx="4038600" cy="4525963"/>
          </a:xfrm>
        </p:spPr>
        <p:txBody>
          <a:bodyPr/>
          <a:lstStyle/>
          <a:p>
            <a:endParaRPr lang="en-US"/>
          </a:p>
        </p:txBody>
      </p:sp>
      <p:sp>
        <p:nvSpPr>
          <p:cNvPr id="5" name="Date Placeholder 4"/>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a:xfrm>
            <a:off x="6553200" y="6245228"/>
            <a:ext cx="2133600" cy="476250"/>
          </a:xfrm>
        </p:spPr>
        <p:txBody>
          <a:bodyPr/>
          <a:lstStyle>
            <a:lvl1pPr>
              <a:defRPr/>
            </a:lvl1pPr>
          </a:lstStyle>
          <a:p>
            <a:fld id="{6646A238-AE8A-8D40-A1FD-1ACB329A342A}"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417533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a:xfrm>
            <a:off x="6553200" y="6245228"/>
            <a:ext cx="2133600" cy="476250"/>
          </a:xfrm>
        </p:spPr>
        <p:txBody>
          <a:bodyPr/>
          <a:lstStyle>
            <a:lvl1pPr>
              <a:defRPr/>
            </a:lvl1pPr>
          </a:lstStyle>
          <a:p>
            <a:fld id="{DD6B87DA-0D2B-5948-85EB-058441CC0C50}"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3971331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6"/>
            <a:ext cx="8229600" cy="1139825"/>
          </a:xfrm>
        </p:spPr>
        <p:txBody>
          <a:bodyPr/>
          <a:lstStyle/>
          <a:p>
            <a:r>
              <a:rPr lang="en-GB"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quarter" idx="2"/>
          </p:nvPr>
        </p:nvSpPr>
        <p:spPr>
          <a:xfrm>
            <a:off x="4648202" y="1600200"/>
            <a:ext cx="4038600" cy="218598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Content Placeholder 4"/>
          <p:cNvSpPr>
            <a:spLocks noGrp="1"/>
          </p:cNvSpPr>
          <p:nvPr>
            <p:ph sz="quarter" idx="3"/>
          </p:nvPr>
        </p:nvSpPr>
        <p:spPr>
          <a:xfrm>
            <a:off x="457200" y="3938614"/>
            <a:ext cx="4038600" cy="218757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Content Placeholder 5"/>
          <p:cNvSpPr>
            <a:spLocks noGrp="1"/>
          </p:cNvSpPr>
          <p:nvPr>
            <p:ph sz="quarter" idx="4"/>
          </p:nvPr>
        </p:nvSpPr>
        <p:spPr>
          <a:xfrm>
            <a:off x="4648202" y="3938614"/>
            <a:ext cx="4038600" cy="218757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8" name="Footer Placeholder 7"/>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9" name="Slide Number Placeholder 8"/>
          <p:cNvSpPr>
            <a:spLocks noGrp="1"/>
          </p:cNvSpPr>
          <p:nvPr>
            <p:ph type="sldNum" sz="quarter" idx="12"/>
          </p:nvPr>
        </p:nvSpPr>
        <p:spPr>
          <a:xfrm>
            <a:off x="6553200" y="6245228"/>
            <a:ext cx="2133600" cy="476250"/>
          </a:xfrm>
        </p:spPr>
        <p:txBody>
          <a:bodyPr/>
          <a:lstStyle>
            <a:lvl1pPr>
              <a:defRPr/>
            </a:lvl1pPr>
          </a:lstStyle>
          <a:p>
            <a:fld id="{C07DFBFB-63C7-B64D-B5D5-CC478427F084}"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7240954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4"/>
            <a:ext cx="8229600" cy="584835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3" name="Date Placeholder 2"/>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4" name="Footer Placeholder 3"/>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5" name="Slide Number Placeholder 4"/>
          <p:cNvSpPr>
            <a:spLocks noGrp="1"/>
          </p:cNvSpPr>
          <p:nvPr>
            <p:ph type="sldNum" sz="quarter" idx="12"/>
          </p:nvPr>
        </p:nvSpPr>
        <p:spPr>
          <a:xfrm>
            <a:off x="6553200" y="6245228"/>
            <a:ext cx="2133600" cy="476250"/>
          </a:xfrm>
        </p:spPr>
        <p:txBody>
          <a:bodyPr/>
          <a:lstStyle>
            <a:lvl1pPr>
              <a:defRPr/>
            </a:lvl1pPr>
          </a:lstStyle>
          <a:p>
            <a:fld id="{6E37FD6D-32DB-1841-B0E3-D79FC5777A90}"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0530429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a:xfrm>
            <a:off x="6553200" y="6245228"/>
            <a:ext cx="2133600" cy="476250"/>
          </a:xfrm>
        </p:spPr>
        <p:txBody>
          <a:bodyPr/>
          <a:lstStyle>
            <a:lvl1pPr>
              <a:defRPr/>
            </a:lvl1pPr>
          </a:lstStyle>
          <a:p>
            <a:fld id="{B0186801-4977-2942-AE57-6687473CB5CF}"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43884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3E83167C-8D7D-9444-88E0-0C5B5857C9A6}" type="datetime1">
              <a:rPr lang="en-US"/>
              <a:pPr>
                <a:defRPr/>
              </a:pPr>
              <a:t>16/04/2015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C5FDDF-7A8F-6E41-AC48-4A928CC21603}" type="slidenum">
              <a:rPr lang="en-US" smtClean="0"/>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52386" name="Rectangle 66"/>
          <p:cNvSpPr>
            <a:spLocks noGrp="1" noChangeArrowheads="1"/>
          </p:cNvSpPr>
          <p:nvPr>
            <p:ph type="ctrTitle" sz="quarter"/>
          </p:nvPr>
        </p:nvSpPr>
        <p:spPr>
          <a:xfrm>
            <a:off x="685800" y="1692275"/>
            <a:ext cx="7772400" cy="1736725"/>
          </a:xfrm>
        </p:spPr>
        <p:txBody>
          <a:bodyPr anchor="b"/>
          <a:lstStyle>
            <a:lvl1pPr>
              <a:defRPr sz="5400"/>
            </a:lvl1pPr>
          </a:lstStyle>
          <a:p>
            <a:pPr lvl="0"/>
            <a:r>
              <a:rPr lang="de-AT" noProof="0" smtClean="0"/>
              <a:t>Titelmasterformat durch Klicken bearbeiten</a:t>
            </a:r>
          </a:p>
        </p:txBody>
      </p:sp>
      <p:sp>
        <p:nvSpPr>
          <p:cNvPr id="952387" name="Rectangle 67"/>
          <p:cNvSpPr>
            <a:spLocks noGrp="1" noChangeArrowheads="1"/>
          </p:cNvSpPr>
          <p:nvPr>
            <p:ph type="subTitle" sz="quarter" idx="1"/>
          </p:nvPr>
        </p:nvSpPr>
        <p:spPr>
          <a:xfrm>
            <a:off x="1371600" y="3886200"/>
            <a:ext cx="6400800" cy="1752600"/>
          </a:xfrm>
        </p:spPr>
        <p:txBody>
          <a:bodyPr/>
          <a:lstStyle>
            <a:lvl1pPr marL="0" indent="0" algn="ctr">
              <a:buFont typeface="Wingdings" charset="0"/>
              <a:buNone/>
              <a:defRPr/>
            </a:lvl1pPr>
          </a:lstStyle>
          <a:p>
            <a:pPr lvl="0"/>
            <a:r>
              <a:rPr lang="de-AT" noProof="0" smtClean="0"/>
              <a:t>Formatvorlage des Untertitelmasters durch Klicken bearbeiten</a:t>
            </a:r>
          </a:p>
        </p:txBody>
      </p:sp>
      <p:sp>
        <p:nvSpPr>
          <p:cNvPr id="952388" name="Rectangle 68"/>
          <p:cNvSpPr>
            <a:spLocks noGrp="1" noChangeArrowheads="1"/>
          </p:cNvSpPr>
          <p:nvPr>
            <p:ph type="dt" sz="quarter" idx="2"/>
          </p:nvPr>
        </p:nvSpPr>
        <p:spPr>
          <a:xfrm>
            <a:off x="457202" y="6248400"/>
            <a:ext cx="2133600" cy="457200"/>
          </a:xfrm>
        </p:spPr>
        <p:txBody>
          <a:bodyPr/>
          <a:lstStyle>
            <a:lvl1pPr>
              <a:defRPr/>
            </a:lvl1pPr>
          </a:lstStyle>
          <a:p>
            <a:endParaRPr lang="de-AT">
              <a:solidFill>
                <a:srgbClr val="FFFFFF"/>
              </a:solidFill>
            </a:endParaRPr>
          </a:p>
        </p:txBody>
      </p:sp>
      <p:sp>
        <p:nvSpPr>
          <p:cNvPr id="952389" name="Rectangle 69"/>
          <p:cNvSpPr>
            <a:spLocks noGrp="1" noChangeArrowheads="1"/>
          </p:cNvSpPr>
          <p:nvPr>
            <p:ph type="ftr" sz="quarter" idx="3"/>
          </p:nvPr>
        </p:nvSpPr>
        <p:spPr>
          <a:xfrm>
            <a:off x="3124205" y="6248400"/>
            <a:ext cx="2895600" cy="457200"/>
          </a:xfrm>
        </p:spPr>
        <p:txBody>
          <a:bodyPr/>
          <a:lstStyle>
            <a:lvl1pPr>
              <a:defRPr/>
            </a:lvl1pPr>
          </a:lstStyle>
          <a:p>
            <a:endParaRPr lang="de-AT">
              <a:solidFill>
                <a:srgbClr val="FFFFFF"/>
              </a:solidFill>
            </a:endParaRPr>
          </a:p>
        </p:txBody>
      </p:sp>
      <p:sp>
        <p:nvSpPr>
          <p:cNvPr id="952390" name="Rectangle 70"/>
          <p:cNvSpPr>
            <a:spLocks noGrp="1" noChangeArrowheads="1"/>
          </p:cNvSpPr>
          <p:nvPr>
            <p:ph type="sldNum" sz="quarter" idx="4"/>
          </p:nvPr>
        </p:nvSpPr>
        <p:spPr>
          <a:xfrm>
            <a:off x="6553200" y="6248400"/>
            <a:ext cx="2133600" cy="457200"/>
          </a:xfrm>
        </p:spPr>
        <p:txBody>
          <a:bodyPr/>
          <a:lstStyle>
            <a:lvl1pPr>
              <a:defRPr/>
            </a:lvl1pPr>
          </a:lstStyle>
          <a:p>
            <a:fld id="{FD1CC994-94D3-2742-A641-F9ED80ADDF1E}"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4293382158"/>
      </p:ext>
    </p:extLst>
  </p:cSld>
  <p:clrMapOvr>
    <a:masterClrMapping/>
  </p:clrMapOvr>
  <p:timing>
    <p:tnLst>
      <p:par>
        <p:cTn xmlns:p14="http://schemas.microsoft.com/office/powerpoint/2010/mai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0620FB13-7B7E-7C45-B5DC-09E5E93EC606}"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5439259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083" indent="0">
              <a:buNone/>
              <a:defRPr sz="1800"/>
            </a:lvl2pPr>
            <a:lvl3pPr marL="914166" indent="0">
              <a:buNone/>
              <a:defRPr sz="1600"/>
            </a:lvl3pPr>
            <a:lvl4pPr marL="1371249" indent="0">
              <a:buNone/>
              <a:defRPr sz="1400"/>
            </a:lvl4pPr>
            <a:lvl5pPr marL="1828332" indent="0">
              <a:buNone/>
              <a:defRPr sz="1400"/>
            </a:lvl5pPr>
            <a:lvl6pPr marL="2285415" indent="0">
              <a:buNone/>
              <a:defRPr sz="1400"/>
            </a:lvl6pPr>
            <a:lvl7pPr marL="2742498" indent="0">
              <a:buNone/>
              <a:defRPr sz="1400"/>
            </a:lvl7pPr>
            <a:lvl8pPr marL="3199568" indent="0">
              <a:buNone/>
              <a:defRPr sz="1400"/>
            </a:lvl8pPr>
            <a:lvl9pPr marL="3656660" indent="0">
              <a:buNone/>
              <a:defRPr sz="1400"/>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D0F0AF6-160E-5C43-9A0D-4EFDB73FD6C3}"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2663441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A1C13297-CA2C-0242-B6B4-16F59703E697}"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2762105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3" indent="0">
              <a:buNone/>
              <a:defRPr sz="2000" b="1"/>
            </a:lvl2pPr>
            <a:lvl3pPr marL="914166" indent="0">
              <a:buNone/>
              <a:defRPr sz="1800" b="1"/>
            </a:lvl3pPr>
            <a:lvl4pPr marL="1371249" indent="0">
              <a:buNone/>
              <a:defRPr sz="1600" b="1"/>
            </a:lvl4pPr>
            <a:lvl5pPr marL="1828332" indent="0">
              <a:buNone/>
              <a:defRPr sz="1600" b="1"/>
            </a:lvl5pPr>
            <a:lvl6pPr marL="2285415" indent="0">
              <a:buNone/>
              <a:defRPr sz="1600" b="1"/>
            </a:lvl6pPr>
            <a:lvl7pPr marL="2742498" indent="0">
              <a:buNone/>
              <a:defRPr sz="1600" b="1"/>
            </a:lvl7pPr>
            <a:lvl8pPr marL="3199568" indent="0">
              <a:buNone/>
              <a:defRPr sz="1600" b="1"/>
            </a:lvl8pPr>
            <a:lvl9pPr marL="365666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2400" b="1"/>
            </a:lvl1pPr>
            <a:lvl2pPr marL="457083" indent="0">
              <a:buNone/>
              <a:defRPr sz="2000" b="1"/>
            </a:lvl2pPr>
            <a:lvl3pPr marL="914166" indent="0">
              <a:buNone/>
              <a:defRPr sz="1800" b="1"/>
            </a:lvl3pPr>
            <a:lvl4pPr marL="1371249" indent="0">
              <a:buNone/>
              <a:defRPr sz="1600" b="1"/>
            </a:lvl4pPr>
            <a:lvl5pPr marL="1828332" indent="0">
              <a:buNone/>
              <a:defRPr sz="1600" b="1"/>
            </a:lvl5pPr>
            <a:lvl6pPr marL="2285415" indent="0">
              <a:buNone/>
              <a:defRPr sz="1600" b="1"/>
            </a:lvl6pPr>
            <a:lvl7pPr marL="2742498" indent="0">
              <a:buNone/>
              <a:defRPr sz="1600" b="1"/>
            </a:lvl7pPr>
            <a:lvl8pPr marL="3199568" indent="0">
              <a:buNone/>
              <a:defRPr sz="1600" b="1"/>
            </a:lvl8pPr>
            <a:lvl9pPr marL="365666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5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lvl1pPr>
              <a:defRPr/>
            </a:lvl1pPr>
          </a:lstStyle>
          <a:p>
            <a:endParaRPr lang="de-AT">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de-AT">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064A82B8-97F3-B34B-88C7-74748EED133B}"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8930906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de-AT">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de-AT">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6E1D0183-847C-4845-B7FA-682C8AC71317}"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9688667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de-AT">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de-AT">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1172CDB5-9138-2B48-AA3E-63C8C194EEF8}"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6656741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3"/>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7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5" y="1435100"/>
            <a:ext cx="3008313" cy="4691063"/>
          </a:xfrm>
        </p:spPr>
        <p:txBody>
          <a:bodyPr/>
          <a:lstStyle>
            <a:lvl1pPr marL="0" indent="0">
              <a:buNone/>
              <a:defRPr sz="1400"/>
            </a:lvl1pPr>
            <a:lvl2pPr marL="457083" indent="0">
              <a:buNone/>
              <a:defRPr sz="1200"/>
            </a:lvl2pPr>
            <a:lvl3pPr marL="914166" indent="0">
              <a:buNone/>
              <a:defRPr sz="1000"/>
            </a:lvl3pPr>
            <a:lvl4pPr marL="1371249" indent="0">
              <a:buNone/>
              <a:defRPr sz="900"/>
            </a:lvl4pPr>
            <a:lvl5pPr marL="1828332" indent="0">
              <a:buNone/>
              <a:defRPr sz="900"/>
            </a:lvl5pPr>
            <a:lvl6pPr marL="2285415" indent="0">
              <a:buNone/>
              <a:defRPr sz="900"/>
            </a:lvl6pPr>
            <a:lvl7pPr marL="2742498" indent="0">
              <a:buNone/>
              <a:defRPr sz="900"/>
            </a:lvl7pPr>
            <a:lvl8pPr marL="3199568" indent="0">
              <a:buNone/>
              <a:defRPr sz="900"/>
            </a:lvl8pPr>
            <a:lvl9pPr marL="365666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A8CBA32A-62D2-6B46-ACC4-92C110B65825}"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93671549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3" indent="0">
              <a:buNone/>
              <a:defRPr sz="2800"/>
            </a:lvl2pPr>
            <a:lvl3pPr marL="914166" indent="0">
              <a:buNone/>
              <a:defRPr sz="2400"/>
            </a:lvl3pPr>
            <a:lvl4pPr marL="1371249" indent="0">
              <a:buNone/>
              <a:defRPr sz="2000"/>
            </a:lvl4pPr>
            <a:lvl5pPr marL="1828332" indent="0">
              <a:buNone/>
              <a:defRPr sz="2000"/>
            </a:lvl5pPr>
            <a:lvl6pPr marL="2285415" indent="0">
              <a:buNone/>
              <a:defRPr sz="2000"/>
            </a:lvl6pPr>
            <a:lvl7pPr marL="2742498" indent="0">
              <a:buNone/>
              <a:defRPr sz="2000"/>
            </a:lvl7pPr>
            <a:lvl8pPr marL="3199568" indent="0">
              <a:buNone/>
              <a:defRPr sz="2000"/>
            </a:lvl8pPr>
            <a:lvl9pPr marL="365666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083" indent="0">
              <a:buNone/>
              <a:defRPr sz="1200"/>
            </a:lvl2pPr>
            <a:lvl3pPr marL="914166" indent="0">
              <a:buNone/>
              <a:defRPr sz="1000"/>
            </a:lvl3pPr>
            <a:lvl4pPr marL="1371249" indent="0">
              <a:buNone/>
              <a:defRPr sz="900"/>
            </a:lvl4pPr>
            <a:lvl5pPr marL="1828332" indent="0">
              <a:buNone/>
              <a:defRPr sz="900"/>
            </a:lvl5pPr>
            <a:lvl6pPr marL="2285415" indent="0">
              <a:buNone/>
              <a:defRPr sz="900"/>
            </a:lvl6pPr>
            <a:lvl7pPr marL="2742498" indent="0">
              <a:buNone/>
              <a:defRPr sz="900"/>
            </a:lvl7pPr>
            <a:lvl8pPr marL="3199568" indent="0">
              <a:buNone/>
              <a:defRPr sz="900"/>
            </a:lvl8pPr>
            <a:lvl9pPr marL="365666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566C15CF-A789-5448-AA11-DA5CFAD91A8D}"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489505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C9FBD092-A2AF-674D-947F-6B4FCFD5F8DB}"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961212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51" indent="0">
              <a:buNone/>
              <a:defRPr sz="2000" b="1"/>
            </a:lvl2pPr>
            <a:lvl3pPr marL="914101" indent="0">
              <a:buNone/>
              <a:defRPr sz="1800" b="1"/>
            </a:lvl3pPr>
            <a:lvl4pPr marL="1371150" indent="0">
              <a:buNone/>
              <a:defRPr sz="1600" b="1"/>
            </a:lvl4pPr>
            <a:lvl5pPr marL="1828202" indent="0">
              <a:buNone/>
              <a:defRPr sz="1600" b="1"/>
            </a:lvl5pPr>
            <a:lvl6pPr marL="2285253" indent="0">
              <a:buNone/>
              <a:defRPr sz="1600" b="1"/>
            </a:lvl6pPr>
            <a:lvl7pPr marL="2742304" indent="0">
              <a:buNone/>
              <a:defRPr sz="1600" b="1"/>
            </a:lvl7pPr>
            <a:lvl8pPr marL="3199340" indent="0">
              <a:buNone/>
              <a:defRPr sz="1600" b="1"/>
            </a:lvl8pPr>
            <a:lvl9pPr marL="3656405"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54" y="1535113"/>
            <a:ext cx="4041775" cy="639762"/>
          </a:xfrm>
        </p:spPr>
        <p:txBody>
          <a:bodyPr anchor="b"/>
          <a:lstStyle>
            <a:lvl1pPr marL="0" indent="0">
              <a:buNone/>
              <a:defRPr sz="2400" b="1"/>
            </a:lvl1pPr>
            <a:lvl2pPr marL="457051" indent="0">
              <a:buNone/>
              <a:defRPr sz="2000" b="1"/>
            </a:lvl2pPr>
            <a:lvl3pPr marL="914101" indent="0">
              <a:buNone/>
              <a:defRPr sz="1800" b="1"/>
            </a:lvl3pPr>
            <a:lvl4pPr marL="1371150" indent="0">
              <a:buNone/>
              <a:defRPr sz="1600" b="1"/>
            </a:lvl4pPr>
            <a:lvl5pPr marL="1828202" indent="0">
              <a:buNone/>
              <a:defRPr sz="1600" b="1"/>
            </a:lvl5pPr>
            <a:lvl6pPr marL="2285253" indent="0">
              <a:buNone/>
              <a:defRPr sz="1600" b="1"/>
            </a:lvl6pPr>
            <a:lvl7pPr marL="2742304" indent="0">
              <a:buNone/>
              <a:defRPr sz="1600" b="1"/>
            </a:lvl7pPr>
            <a:lvl8pPr marL="3199340" indent="0">
              <a:buNone/>
              <a:defRPr sz="1600" b="1"/>
            </a:lvl8pPr>
            <a:lvl9pPr marL="3656405"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54"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522EC281-2C73-2545-9BDA-807FE320CA0D}" type="datetime1">
              <a:rPr lang="en-US"/>
              <a:pPr>
                <a:defRPr/>
              </a:pPr>
              <a:t>16/04/2015</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09C5620-6C92-9549-8DE1-1016F753418E}" type="slidenum">
              <a:rPr lang="en-US" smtClean="0"/>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4"/>
            <a:ext cx="2057400" cy="5848350"/>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2" y="277814"/>
            <a:ext cx="6019800" cy="5848350"/>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6FB416BB-BCFD-CF4D-BC2F-895FAB5F169B}"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1311328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quarter" idx="2"/>
          </p:nvPr>
        </p:nvSpPr>
        <p:spPr>
          <a:xfrm>
            <a:off x="4648202" y="1600200"/>
            <a:ext cx="4038600" cy="218598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Content Placeholder 4"/>
          <p:cNvSpPr>
            <a:spLocks noGrp="1"/>
          </p:cNvSpPr>
          <p:nvPr>
            <p:ph sz="quarter" idx="3"/>
          </p:nvPr>
        </p:nvSpPr>
        <p:spPr>
          <a:xfrm>
            <a:off x="4648202" y="3938614"/>
            <a:ext cx="4038600" cy="218757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Date Placeholder 5"/>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7" name="Footer Placeholder 6"/>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8" name="Slide Number Placeholder 7"/>
          <p:cNvSpPr>
            <a:spLocks noGrp="1"/>
          </p:cNvSpPr>
          <p:nvPr>
            <p:ph type="sldNum" sz="quarter" idx="12"/>
          </p:nvPr>
        </p:nvSpPr>
        <p:spPr>
          <a:xfrm>
            <a:off x="6553200" y="6245228"/>
            <a:ext cx="2133600" cy="476250"/>
          </a:xfrm>
        </p:spPr>
        <p:txBody>
          <a:bodyPr/>
          <a:lstStyle>
            <a:lvl1pPr>
              <a:defRPr/>
            </a:lvl1pPr>
          </a:lstStyle>
          <a:p>
            <a:fld id="{CB591E1F-03C3-B84F-B688-E63C99732858}"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4096263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Media Placeholder 3"/>
          <p:cNvSpPr>
            <a:spLocks noGrp="1"/>
          </p:cNvSpPr>
          <p:nvPr>
            <p:ph type="media" sz="half" idx="2"/>
          </p:nvPr>
        </p:nvSpPr>
        <p:spPr>
          <a:xfrm>
            <a:off x="4648202" y="1600200"/>
            <a:ext cx="4038600" cy="4525963"/>
          </a:xfrm>
        </p:spPr>
        <p:txBody>
          <a:bodyPr/>
          <a:lstStyle/>
          <a:p>
            <a:endParaRPr lang="en-US"/>
          </a:p>
        </p:txBody>
      </p:sp>
      <p:sp>
        <p:nvSpPr>
          <p:cNvPr id="5" name="Date Placeholder 4"/>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a:xfrm>
            <a:off x="6553200" y="6245228"/>
            <a:ext cx="2133600" cy="476250"/>
          </a:xfrm>
        </p:spPr>
        <p:txBody>
          <a:bodyPr/>
          <a:lstStyle>
            <a:lvl1pPr>
              <a:defRPr/>
            </a:lvl1pPr>
          </a:lstStyle>
          <a:p>
            <a:fld id="{6646A238-AE8A-8D40-A1FD-1ACB329A342A}"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31961605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0"/>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6" name="Footer Placeholder 5"/>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7" name="Slide Number Placeholder 6"/>
          <p:cNvSpPr>
            <a:spLocks noGrp="1"/>
          </p:cNvSpPr>
          <p:nvPr>
            <p:ph type="sldNum" sz="quarter" idx="12"/>
          </p:nvPr>
        </p:nvSpPr>
        <p:spPr>
          <a:xfrm>
            <a:off x="6553200" y="6245228"/>
            <a:ext cx="2133600" cy="476250"/>
          </a:xfrm>
        </p:spPr>
        <p:txBody>
          <a:bodyPr/>
          <a:lstStyle>
            <a:lvl1pPr>
              <a:defRPr/>
            </a:lvl1pPr>
          </a:lstStyle>
          <a:p>
            <a:fld id="{DD6B87DA-0D2B-5948-85EB-058441CC0C50}"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802483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7816"/>
            <a:ext cx="8229600" cy="1139825"/>
          </a:xfrm>
        </p:spPr>
        <p:txBody>
          <a:bodyPr/>
          <a:lstStyle/>
          <a:p>
            <a:r>
              <a:rPr lang="en-GB"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quarter" idx="2"/>
          </p:nvPr>
        </p:nvSpPr>
        <p:spPr>
          <a:xfrm>
            <a:off x="4648202" y="1600200"/>
            <a:ext cx="4038600" cy="2185988"/>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Content Placeholder 4"/>
          <p:cNvSpPr>
            <a:spLocks noGrp="1"/>
          </p:cNvSpPr>
          <p:nvPr>
            <p:ph sz="quarter" idx="3"/>
          </p:nvPr>
        </p:nvSpPr>
        <p:spPr>
          <a:xfrm>
            <a:off x="457200" y="3938614"/>
            <a:ext cx="4038600" cy="218757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Content Placeholder 5"/>
          <p:cNvSpPr>
            <a:spLocks noGrp="1"/>
          </p:cNvSpPr>
          <p:nvPr>
            <p:ph sz="quarter" idx="4"/>
          </p:nvPr>
        </p:nvSpPr>
        <p:spPr>
          <a:xfrm>
            <a:off x="4648202" y="3938614"/>
            <a:ext cx="4038600" cy="218757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8" name="Footer Placeholder 7"/>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9" name="Slide Number Placeholder 8"/>
          <p:cNvSpPr>
            <a:spLocks noGrp="1"/>
          </p:cNvSpPr>
          <p:nvPr>
            <p:ph type="sldNum" sz="quarter" idx="12"/>
          </p:nvPr>
        </p:nvSpPr>
        <p:spPr>
          <a:xfrm>
            <a:off x="6553200" y="6245228"/>
            <a:ext cx="2133600" cy="476250"/>
          </a:xfrm>
        </p:spPr>
        <p:txBody>
          <a:bodyPr/>
          <a:lstStyle>
            <a:lvl1pPr>
              <a:defRPr/>
            </a:lvl1pPr>
          </a:lstStyle>
          <a:p>
            <a:fld id="{C07DFBFB-63C7-B64D-B5D5-CC478427F084}"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4057772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4"/>
            <a:ext cx="8229600" cy="584835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3" name="Date Placeholder 2"/>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4" name="Footer Placeholder 3"/>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5" name="Slide Number Placeholder 4"/>
          <p:cNvSpPr>
            <a:spLocks noGrp="1"/>
          </p:cNvSpPr>
          <p:nvPr>
            <p:ph type="sldNum" sz="quarter" idx="12"/>
          </p:nvPr>
        </p:nvSpPr>
        <p:spPr>
          <a:xfrm>
            <a:off x="6553200" y="6245228"/>
            <a:ext cx="2133600" cy="476250"/>
          </a:xfrm>
        </p:spPr>
        <p:txBody>
          <a:bodyPr/>
          <a:lstStyle>
            <a:lvl1pPr>
              <a:defRPr/>
            </a:lvl1pPr>
          </a:lstStyle>
          <a:p>
            <a:fld id="{6E37FD6D-32DB-1841-B0E3-D79FC5777A90}"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269588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6"/>
            <a:ext cx="8229600" cy="1139825"/>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2" y="6245228"/>
            <a:ext cx="2133600" cy="476250"/>
          </a:xfrm>
        </p:spPr>
        <p:txBody>
          <a:bodyPr/>
          <a:lstStyle>
            <a:lvl1pPr>
              <a:defRPr/>
            </a:lvl1pPr>
          </a:lstStyle>
          <a:p>
            <a:endParaRPr lang="de-AT">
              <a:solidFill>
                <a:srgbClr val="FFFFFF"/>
              </a:solidFill>
            </a:endParaRPr>
          </a:p>
        </p:txBody>
      </p:sp>
      <p:sp>
        <p:nvSpPr>
          <p:cNvPr id="5" name="Footer Placeholder 4"/>
          <p:cNvSpPr>
            <a:spLocks noGrp="1"/>
          </p:cNvSpPr>
          <p:nvPr>
            <p:ph type="ftr" sz="quarter" idx="11"/>
          </p:nvPr>
        </p:nvSpPr>
        <p:spPr>
          <a:xfrm>
            <a:off x="3124205" y="6245228"/>
            <a:ext cx="2895600" cy="476250"/>
          </a:xfrm>
        </p:spPr>
        <p:txBody>
          <a:bodyPr/>
          <a:lstStyle>
            <a:lvl1pPr>
              <a:defRPr/>
            </a:lvl1pPr>
          </a:lstStyle>
          <a:p>
            <a:endParaRPr lang="de-AT">
              <a:solidFill>
                <a:srgbClr val="FFFFFF"/>
              </a:solidFill>
            </a:endParaRPr>
          </a:p>
        </p:txBody>
      </p:sp>
      <p:sp>
        <p:nvSpPr>
          <p:cNvPr id="6" name="Slide Number Placeholder 5"/>
          <p:cNvSpPr>
            <a:spLocks noGrp="1"/>
          </p:cNvSpPr>
          <p:nvPr>
            <p:ph type="sldNum" sz="quarter" idx="12"/>
          </p:nvPr>
        </p:nvSpPr>
        <p:spPr>
          <a:xfrm>
            <a:off x="6553200" y="6245228"/>
            <a:ext cx="2133600" cy="476250"/>
          </a:xfrm>
        </p:spPr>
        <p:txBody>
          <a:bodyPr/>
          <a:lstStyle>
            <a:lvl1pPr>
              <a:defRPr/>
            </a:lvl1pPr>
          </a:lstStyle>
          <a:p>
            <a:fld id="{B0186801-4977-2942-AE57-6687473CB5CF}" type="slidenum">
              <a:rPr lang="de-AT">
                <a:solidFill>
                  <a:srgbClr val="FFFFFF"/>
                </a:solidFill>
              </a:rPr>
              <a:pPr/>
              <a:t>‹#›</a:t>
            </a:fld>
            <a:endParaRPr lang="de-AT">
              <a:solidFill>
                <a:srgbClr val="FFFFFF"/>
              </a:solidFill>
            </a:endParaRPr>
          </a:p>
        </p:txBody>
      </p:sp>
    </p:spTree>
    <p:extLst>
      <p:ext uri="{BB962C8B-B14F-4D97-AF65-F5344CB8AC3E}">
        <p14:creationId xmlns:p14="http://schemas.microsoft.com/office/powerpoint/2010/main" val="15400714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ECC2E9E-F951-ED42-B97C-CC3F1D463379}" type="datetimeFigureOut">
              <a:rPr lang="en-US" smtClean="0">
                <a:solidFill>
                  <a:prstClr val="black">
                    <a:tint val="75000"/>
                  </a:prstClr>
                </a:solidFill>
              </a:rPr>
              <a:pPr/>
              <a:t>16/04/2015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2EF0A8D-3EC5-1041-B889-011D559B0EF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59600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54"/>
            <a:ext cx="7772400" cy="1470025"/>
          </a:xfrm>
        </p:spPr>
        <p:txBody>
          <a:bodyPr/>
          <a:lstStyle>
            <a:lvl1pPr algn="ctr">
              <a:defRPr>
                <a:solidFill>
                  <a:srgbClr val="8D1311"/>
                </a:solidFill>
              </a:defRPr>
            </a:lvl1pPr>
          </a:lstStyle>
          <a:p>
            <a:r>
              <a:rPr lang="en-GB"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051" indent="0" algn="ctr">
              <a:buNone/>
              <a:defRPr/>
            </a:lvl2pPr>
            <a:lvl3pPr marL="914101" indent="0" algn="ctr">
              <a:buNone/>
              <a:defRPr/>
            </a:lvl3pPr>
            <a:lvl4pPr marL="1371150" indent="0" algn="ctr">
              <a:buNone/>
              <a:defRPr/>
            </a:lvl4pPr>
            <a:lvl5pPr marL="1828202" indent="0" algn="ctr">
              <a:buNone/>
              <a:defRPr/>
            </a:lvl5pPr>
            <a:lvl6pPr marL="2285253" indent="0" algn="ctr">
              <a:buNone/>
              <a:defRPr/>
            </a:lvl6pPr>
            <a:lvl7pPr marL="2742304" indent="0" algn="ctr">
              <a:buNone/>
              <a:defRPr/>
            </a:lvl7pPr>
            <a:lvl8pPr marL="3199340" indent="0" algn="ctr">
              <a:buNone/>
              <a:defRPr/>
            </a:lvl8pPr>
            <a:lvl9pPr marL="3656405" indent="0" algn="ctr">
              <a:buNone/>
              <a:defRPr/>
            </a:lvl9pPr>
          </a:lstStyle>
          <a:p>
            <a:r>
              <a:rPr lang="en-GB"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5202AEE-4745-2F4C-93F3-1E1933174732}"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8088095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5189165-10CA-104F-A88E-7E8FA7FB3EBE}"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A26D47-3588-7E41-9408-1424CB3F4CD3}" type="slidenum">
              <a:rPr lang="en-US" smtClean="0"/>
              <a:pPr>
                <a:defRPr/>
              </a:pPr>
              <a:t>‹#›</a:t>
            </a:fld>
            <a:endParaRPr lang="en-US"/>
          </a:p>
        </p:txBody>
      </p:sp>
    </p:spTree>
    <p:extLst>
      <p:ext uri="{BB962C8B-B14F-4D97-AF65-F5344CB8AC3E}">
        <p14:creationId xmlns:p14="http://schemas.microsoft.com/office/powerpoint/2010/main" val="105559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C292CB5-8456-944E-8C8E-1F8F8E0B25C4}" type="datetime1">
              <a:rPr lang="en-US"/>
              <a:pPr>
                <a:defRPr/>
              </a:pPr>
              <a:t>16/04/2015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ED22157-95C2-0E48-B6A8-C52E55116CEC}" type="slidenum">
              <a:rPr lang="en-US" smtClean="0"/>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9"/>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051" indent="0">
              <a:buNone/>
              <a:defRPr sz="1800"/>
            </a:lvl2pPr>
            <a:lvl3pPr marL="914101" indent="0">
              <a:buNone/>
              <a:defRPr sz="1600"/>
            </a:lvl3pPr>
            <a:lvl4pPr marL="1371150" indent="0">
              <a:buNone/>
              <a:defRPr sz="1400"/>
            </a:lvl4pPr>
            <a:lvl5pPr marL="1828202" indent="0">
              <a:buNone/>
              <a:defRPr sz="1400"/>
            </a:lvl5pPr>
            <a:lvl6pPr marL="2285253" indent="0">
              <a:buNone/>
              <a:defRPr sz="1400"/>
            </a:lvl6pPr>
            <a:lvl7pPr marL="2742304" indent="0">
              <a:buNone/>
              <a:defRPr sz="1400"/>
            </a:lvl7pPr>
            <a:lvl8pPr marL="3199340" indent="0">
              <a:buNone/>
              <a:defRPr sz="1400"/>
            </a:lvl8pPr>
            <a:lvl9pPr marL="3656405"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D925D05F-6B58-394D-B190-AAF00D4E0AC5}"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E96BD1-E78D-8140-86AF-A12469133321}" type="slidenum">
              <a:rPr lang="en-US" smtClean="0"/>
              <a:pPr>
                <a:defRPr/>
              </a:pPr>
              <a:t>‹#›</a:t>
            </a:fld>
            <a:endParaRPr lang="en-US"/>
          </a:p>
        </p:txBody>
      </p:sp>
    </p:spTree>
    <p:extLst>
      <p:ext uri="{BB962C8B-B14F-4D97-AF65-F5344CB8AC3E}">
        <p14:creationId xmlns:p14="http://schemas.microsoft.com/office/powerpoint/2010/main" val="9346878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2"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3E83167C-8D7D-9444-88E0-0C5B5857C9A6}" type="datetime1">
              <a:rPr lang="en-US"/>
              <a:pPr>
                <a:defRPr/>
              </a:pPr>
              <a:t>16/04/2015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C5FDDF-7A8F-6E41-AC48-4A928CC21603}" type="slidenum">
              <a:rPr lang="en-US" smtClean="0"/>
              <a:pPr>
                <a:defRPr/>
              </a:pPr>
              <a:t>‹#›</a:t>
            </a:fld>
            <a:endParaRPr lang="en-US"/>
          </a:p>
        </p:txBody>
      </p:sp>
    </p:spTree>
    <p:extLst>
      <p:ext uri="{BB962C8B-B14F-4D97-AF65-F5344CB8AC3E}">
        <p14:creationId xmlns:p14="http://schemas.microsoft.com/office/powerpoint/2010/main" val="47234780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51" indent="0">
              <a:buNone/>
              <a:defRPr sz="2000" b="1"/>
            </a:lvl2pPr>
            <a:lvl3pPr marL="914101" indent="0">
              <a:buNone/>
              <a:defRPr sz="1800" b="1"/>
            </a:lvl3pPr>
            <a:lvl4pPr marL="1371150" indent="0">
              <a:buNone/>
              <a:defRPr sz="1600" b="1"/>
            </a:lvl4pPr>
            <a:lvl5pPr marL="1828202" indent="0">
              <a:buNone/>
              <a:defRPr sz="1600" b="1"/>
            </a:lvl5pPr>
            <a:lvl6pPr marL="2285253" indent="0">
              <a:buNone/>
              <a:defRPr sz="1600" b="1"/>
            </a:lvl6pPr>
            <a:lvl7pPr marL="2742304" indent="0">
              <a:buNone/>
              <a:defRPr sz="1600" b="1"/>
            </a:lvl7pPr>
            <a:lvl8pPr marL="3199340" indent="0">
              <a:buNone/>
              <a:defRPr sz="1600" b="1"/>
            </a:lvl8pPr>
            <a:lvl9pPr marL="3656405"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54" y="1535113"/>
            <a:ext cx="4041775" cy="639762"/>
          </a:xfrm>
        </p:spPr>
        <p:txBody>
          <a:bodyPr anchor="b"/>
          <a:lstStyle>
            <a:lvl1pPr marL="0" indent="0">
              <a:buNone/>
              <a:defRPr sz="2400" b="1"/>
            </a:lvl1pPr>
            <a:lvl2pPr marL="457051" indent="0">
              <a:buNone/>
              <a:defRPr sz="2000" b="1"/>
            </a:lvl2pPr>
            <a:lvl3pPr marL="914101" indent="0">
              <a:buNone/>
              <a:defRPr sz="1800" b="1"/>
            </a:lvl3pPr>
            <a:lvl4pPr marL="1371150" indent="0">
              <a:buNone/>
              <a:defRPr sz="1600" b="1"/>
            </a:lvl4pPr>
            <a:lvl5pPr marL="1828202" indent="0">
              <a:buNone/>
              <a:defRPr sz="1600" b="1"/>
            </a:lvl5pPr>
            <a:lvl6pPr marL="2285253" indent="0">
              <a:buNone/>
              <a:defRPr sz="1600" b="1"/>
            </a:lvl6pPr>
            <a:lvl7pPr marL="2742304" indent="0">
              <a:buNone/>
              <a:defRPr sz="1600" b="1"/>
            </a:lvl7pPr>
            <a:lvl8pPr marL="3199340" indent="0">
              <a:buNone/>
              <a:defRPr sz="1600" b="1"/>
            </a:lvl8pPr>
            <a:lvl9pPr marL="3656405"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54"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522EC281-2C73-2545-9BDA-807FE320CA0D}" type="datetime1">
              <a:rPr lang="en-US"/>
              <a:pPr>
                <a:defRPr/>
              </a:pPr>
              <a:t>16/04/2015</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09C5620-6C92-9549-8DE1-1016F753418E}" type="slidenum">
              <a:rPr lang="en-US" smtClean="0"/>
              <a:pPr>
                <a:defRPr/>
              </a:pPr>
              <a:t>‹#›</a:t>
            </a:fld>
            <a:endParaRPr lang="en-US"/>
          </a:p>
        </p:txBody>
      </p:sp>
    </p:spTree>
    <p:extLst>
      <p:ext uri="{BB962C8B-B14F-4D97-AF65-F5344CB8AC3E}">
        <p14:creationId xmlns:p14="http://schemas.microsoft.com/office/powerpoint/2010/main" val="10362901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9C292CB5-8456-944E-8C8E-1F8F8E0B25C4}" type="datetime1">
              <a:rPr lang="en-US"/>
              <a:pPr>
                <a:defRPr/>
              </a:pPr>
              <a:t>16/04/2015</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ED22157-95C2-0E48-B6A8-C52E55116CEC}" type="slidenum">
              <a:rPr lang="en-US" smtClean="0"/>
              <a:pPr>
                <a:defRPr/>
              </a:pPr>
              <a:t>‹#›</a:t>
            </a:fld>
            <a:endParaRPr lang="en-US"/>
          </a:p>
        </p:txBody>
      </p:sp>
    </p:spTree>
    <p:extLst>
      <p:ext uri="{BB962C8B-B14F-4D97-AF65-F5344CB8AC3E}">
        <p14:creationId xmlns:p14="http://schemas.microsoft.com/office/powerpoint/2010/main" val="31746691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5E84BC9-40EE-D34C-844D-F020B48095EC}" type="datetime1">
              <a:rPr lang="en-US"/>
              <a:pPr>
                <a:defRPr/>
              </a:pPr>
              <a:t>16/04/2015</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A2567D6-46A8-0448-A2F3-E614C0D50D0A}" type="slidenum">
              <a:rPr lang="en-US" smtClean="0"/>
              <a:pPr>
                <a:defRPr/>
              </a:pPr>
              <a:t>‹#›</a:t>
            </a:fld>
            <a:endParaRPr lang="en-US"/>
          </a:p>
        </p:txBody>
      </p:sp>
    </p:spTree>
    <p:extLst>
      <p:ext uri="{BB962C8B-B14F-4D97-AF65-F5344CB8AC3E}">
        <p14:creationId xmlns:p14="http://schemas.microsoft.com/office/powerpoint/2010/main" val="6978346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3"/>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79"/>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5" y="1435101"/>
            <a:ext cx="3008313" cy="4691063"/>
          </a:xfrm>
        </p:spPr>
        <p:txBody>
          <a:bodyPr/>
          <a:lstStyle>
            <a:lvl1pPr marL="0" indent="0">
              <a:buNone/>
              <a:defRPr sz="1400"/>
            </a:lvl1pPr>
            <a:lvl2pPr marL="457051" indent="0">
              <a:buNone/>
              <a:defRPr sz="1200"/>
            </a:lvl2pPr>
            <a:lvl3pPr marL="914101" indent="0">
              <a:buNone/>
              <a:defRPr sz="1000"/>
            </a:lvl3pPr>
            <a:lvl4pPr marL="1371150" indent="0">
              <a:buNone/>
              <a:defRPr sz="900"/>
            </a:lvl4pPr>
            <a:lvl5pPr marL="1828202" indent="0">
              <a:buNone/>
              <a:defRPr sz="900"/>
            </a:lvl5pPr>
            <a:lvl6pPr marL="2285253" indent="0">
              <a:buNone/>
              <a:defRPr sz="900"/>
            </a:lvl6pPr>
            <a:lvl7pPr marL="2742304" indent="0">
              <a:buNone/>
              <a:defRPr sz="900"/>
            </a:lvl7pPr>
            <a:lvl8pPr marL="3199340" indent="0">
              <a:buNone/>
              <a:defRPr sz="900"/>
            </a:lvl8pPr>
            <a:lvl9pPr marL="3656405"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4683B80-851D-1347-8908-1D6DB7F4A397}" type="datetime1">
              <a:rPr lang="en-US"/>
              <a:pPr>
                <a:defRPr/>
              </a:pPr>
              <a:t>16/04/2015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8CAC94-414B-B544-A6C8-CF4535B0E21D}" type="slidenum">
              <a:rPr lang="en-US" smtClean="0"/>
              <a:pPr>
                <a:defRPr/>
              </a:pPr>
              <a:t>‹#›</a:t>
            </a:fld>
            <a:endParaRPr lang="en-US"/>
          </a:p>
        </p:txBody>
      </p:sp>
    </p:spTree>
    <p:extLst>
      <p:ext uri="{BB962C8B-B14F-4D97-AF65-F5344CB8AC3E}">
        <p14:creationId xmlns:p14="http://schemas.microsoft.com/office/powerpoint/2010/main" val="8929915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51" indent="0">
              <a:buNone/>
              <a:defRPr sz="2800"/>
            </a:lvl2pPr>
            <a:lvl3pPr marL="914101" indent="0">
              <a:buNone/>
              <a:defRPr sz="2400"/>
            </a:lvl3pPr>
            <a:lvl4pPr marL="1371150" indent="0">
              <a:buNone/>
              <a:defRPr sz="2000"/>
            </a:lvl4pPr>
            <a:lvl5pPr marL="1828202" indent="0">
              <a:buNone/>
              <a:defRPr sz="2000"/>
            </a:lvl5pPr>
            <a:lvl6pPr marL="2285253" indent="0">
              <a:buNone/>
              <a:defRPr sz="2000"/>
            </a:lvl6pPr>
            <a:lvl7pPr marL="2742304" indent="0">
              <a:buNone/>
              <a:defRPr sz="2000"/>
            </a:lvl7pPr>
            <a:lvl8pPr marL="3199340" indent="0">
              <a:buNone/>
              <a:defRPr sz="2000"/>
            </a:lvl8pPr>
            <a:lvl9pPr marL="3656405" indent="0">
              <a:buNone/>
              <a:defRPr sz="2000"/>
            </a:lvl9pPr>
          </a:lstStyle>
          <a:p>
            <a:pPr lvl="0"/>
            <a:r>
              <a:rPr lang="en-GB" noProof="0" smtClean="0"/>
              <a:t>Click icon to add picture</a:t>
            </a:r>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051" indent="0">
              <a:buNone/>
              <a:defRPr sz="1200"/>
            </a:lvl2pPr>
            <a:lvl3pPr marL="914101" indent="0">
              <a:buNone/>
              <a:defRPr sz="1000"/>
            </a:lvl3pPr>
            <a:lvl4pPr marL="1371150" indent="0">
              <a:buNone/>
              <a:defRPr sz="900"/>
            </a:lvl4pPr>
            <a:lvl5pPr marL="1828202" indent="0">
              <a:buNone/>
              <a:defRPr sz="900"/>
            </a:lvl5pPr>
            <a:lvl6pPr marL="2285253" indent="0">
              <a:buNone/>
              <a:defRPr sz="900"/>
            </a:lvl6pPr>
            <a:lvl7pPr marL="2742304" indent="0">
              <a:buNone/>
              <a:defRPr sz="900"/>
            </a:lvl7pPr>
            <a:lvl8pPr marL="3199340" indent="0">
              <a:buNone/>
              <a:defRPr sz="900"/>
            </a:lvl8pPr>
            <a:lvl9pPr marL="3656405"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546043D-B675-0F4E-9035-8207190C2D0F}" type="datetime1">
              <a:rPr lang="en-US"/>
              <a:pPr>
                <a:defRPr/>
              </a:pPr>
              <a:t>16/04/2015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AEEE037-FC83-1949-AAA7-9476CE9BB806}" type="slidenum">
              <a:rPr lang="en-US" smtClean="0"/>
              <a:pPr>
                <a:defRPr/>
              </a:pPr>
              <a:t>‹#›</a:t>
            </a:fld>
            <a:endParaRPr lang="en-US"/>
          </a:p>
        </p:txBody>
      </p:sp>
    </p:spTree>
    <p:extLst>
      <p:ext uri="{BB962C8B-B14F-4D97-AF65-F5344CB8AC3E}">
        <p14:creationId xmlns:p14="http://schemas.microsoft.com/office/powerpoint/2010/main" val="34510911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E1202FA1-7D49-2D44-BD86-599FFACFACB9}"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5716E64-DFF0-CE4F-ADCB-6E07A055D4A3}" type="slidenum">
              <a:rPr lang="en-US" smtClean="0"/>
              <a:pPr>
                <a:defRPr/>
              </a:pPr>
              <a:t>‹#›</a:t>
            </a:fld>
            <a:endParaRPr lang="en-US"/>
          </a:p>
        </p:txBody>
      </p:sp>
    </p:spTree>
    <p:extLst>
      <p:ext uri="{BB962C8B-B14F-4D97-AF65-F5344CB8AC3E}">
        <p14:creationId xmlns:p14="http://schemas.microsoft.com/office/powerpoint/2010/main" val="164857484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2" y="274639"/>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4FB0FCE-C53A-FC41-867B-720AD30594A2}" type="datetime1">
              <a:rPr lang="en-US"/>
              <a:pPr>
                <a:defRPr/>
              </a:pPr>
              <a:t>16/04/2015</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42A9342-7A66-A047-A21F-4AC568795B54}" type="slidenum">
              <a:rPr lang="en-US" smtClean="0"/>
              <a:pPr>
                <a:defRPr/>
              </a:pPr>
              <a:t>‹#›</a:t>
            </a:fld>
            <a:endParaRPr lang="en-US"/>
          </a:p>
        </p:txBody>
      </p:sp>
    </p:spTree>
    <p:extLst>
      <p:ext uri="{BB962C8B-B14F-4D97-AF65-F5344CB8AC3E}">
        <p14:creationId xmlns:p14="http://schemas.microsoft.com/office/powerpoint/2010/main" val="12774735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609600"/>
            <a:ext cx="7772400" cy="5486400"/>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3" name="Date Placeholder 2"/>
          <p:cNvSpPr>
            <a:spLocks noGrp="1"/>
          </p:cNvSpPr>
          <p:nvPr>
            <p:ph type="dt" sz="half" idx="10"/>
          </p:nvPr>
        </p:nvSpPr>
        <p:spPr>
          <a:xfrm>
            <a:off x="609600" y="6248400"/>
            <a:ext cx="1905000" cy="457200"/>
          </a:xfrm>
        </p:spPr>
        <p:txBody>
          <a:bodyPr/>
          <a:lstStyle>
            <a:lvl1pPr>
              <a:defRPr/>
            </a:lvl1pPr>
          </a:lstStyle>
          <a:p>
            <a:endParaRPr lang="en-US">
              <a:solidFill>
                <a:prstClr val="black">
                  <a:tint val="75000"/>
                </a:prstClr>
              </a:solidFill>
            </a:endParaRPr>
          </a:p>
        </p:txBody>
      </p:sp>
      <p:sp>
        <p:nvSpPr>
          <p:cNvPr id="4" name="Footer Placeholder 3"/>
          <p:cNvSpPr>
            <a:spLocks noGrp="1"/>
          </p:cNvSpPr>
          <p:nvPr>
            <p:ph type="ftr" sz="quarter" idx="11"/>
          </p:nvPr>
        </p:nvSpPr>
        <p:spPr>
          <a:xfrm>
            <a:off x="3048000" y="6553200"/>
            <a:ext cx="2895600" cy="304800"/>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en-US">
                <a:solidFill>
                  <a:prstClr val="black">
                    <a:tint val="75000"/>
                  </a:prstClr>
                </a:solidFill>
              </a:rPr>
              <a:t>HARROW 06</a:t>
            </a:r>
          </a:p>
        </p:txBody>
      </p:sp>
      <p:sp>
        <p:nvSpPr>
          <p:cNvPr id="5" name="Slide Number Placeholder 4"/>
          <p:cNvSpPr>
            <a:spLocks noGrp="1"/>
          </p:cNvSpPr>
          <p:nvPr>
            <p:ph type="sldNum" sz="quarter" idx="12"/>
          </p:nvPr>
        </p:nvSpPr>
        <p:spPr>
          <a:xfrm>
            <a:off x="6477000" y="6248400"/>
            <a:ext cx="1905000" cy="457200"/>
          </a:xfrm>
          <a:prstGeom prst="rect">
            <a:avLst/>
          </a:prstGeom>
        </p:spPr>
        <p:txBody>
          <a:bodyPr/>
          <a:lstStyle>
            <a:lvl1pPr>
              <a:defRPr/>
            </a:lvl1pPr>
          </a:lstStyle>
          <a:p>
            <a:fld id="{6B6CC6DA-869B-914A-B187-4392CC48CA6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0074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5E84BC9-40EE-D34C-844D-F020B48095EC}" type="datetime1">
              <a:rPr lang="en-US"/>
              <a:pPr>
                <a:defRPr/>
              </a:pPr>
              <a:t>16/04/2015</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A2567D6-46A8-0448-A2F3-E614C0D50D0A}" type="slidenum">
              <a:rPr lang="en-US" smtClean="0"/>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ECC2E9E-F951-ED42-B97C-CC3F1D463379}" type="datetimeFigureOut">
              <a:rPr lang="en-US" smtClean="0">
                <a:solidFill>
                  <a:prstClr val="black">
                    <a:tint val="75000"/>
                  </a:prstClr>
                </a:solidFill>
                <a:latin typeface="Calibri"/>
              </a:rPr>
              <a:pPr/>
              <a:t>16/04/2015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2EF0A8D-3EC5-1041-B889-011D559B0EF1}"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317535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35E94158-C105-3C4C-AA79-0D58ADA85098}" type="datetimeFigureOut">
              <a:rPr lang="en-US" smtClean="0">
                <a:solidFill>
                  <a:prstClr val="black">
                    <a:tint val="75000"/>
                  </a:prstClr>
                </a:solidFill>
                <a:latin typeface="Calibri"/>
              </a:rPr>
              <a:pPr/>
              <a:t>16/04/2015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6118F10A-0616-EB4E-97EA-1F2478B7C3D3}"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01025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3"/>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79"/>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5" y="1435101"/>
            <a:ext cx="3008313" cy="4691063"/>
          </a:xfrm>
        </p:spPr>
        <p:txBody>
          <a:bodyPr/>
          <a:lstStyle>
            <a:lvl1pPr marL="0" indent="0">
              <a:buNone/>
              <a:defRPr sz="1400"/>
            </a:lvl1pPr>
            <a:lvl2pPr marL="457051" indent="0">
              <a:buNone/>
              <a:defRPr sz="1200"/>
            </a:lvl2pPr>
            <a:lvl3pPr marL="914101" indent="0">
              <a:buNone/>
              <a:defRPr sz="1000"/>
            </a:lvl3pPr>
            <a:lvl4pPr marL="1371150" indent="0">
              <a:buNone/>
              <a:defRPr sz="900"/>
            </a:lvl4pPr>
            <a:lvl5pPr marL="1828202" indent="0">
              <a:buNone/>
              <a:defRPr sz="900"/>
            </a:lvl5pPr>
            <a:lvl6pPr marL="2285253" indent="0">
              <a:buNone/>
              <a:defRPr sz="900"/>
            </a:lvl6pPr>
            <a:lvl7pPr marL="2742304" indent="0">
              <a:buNone/>
              <a:defRPr sz="900"/>
            </a:lvl7pPr>
            <a:lvl8pPr marL="3199340" indent="0">
              <a:buNone/>
              <a:defRPr sz="900"/>
            </a:lvl8pPr>
            <a:lvl9pPr marL="3656405"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4683B80-851D-1347-8908-1D6DB7F4A397}" type="datetime1">
              <a:rPr lang="en-US"/>
              <a:pPr>
                <a:defRPr/>
              </a:pPr>
              <a:t>16/04/2015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8CAC94-414B-B544-A6C8-CF4535B0E21D}"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51" indent="0">
              <a:buNone/>
              <a:defRPr sz="2800"/>
            </a:lvl2pPr>
            <a:lvl3pPr marL="914101" indent="0">
              <a:buNone/>
              <a:defRPr sz="2400"/>
            </a:lvl3pPr>
            <a:lvl4pPr marL="1371150" indent="0">
              <a:buNone/>
              <a:defRPr sz="2000"/>
            </a:lvl4pPr>
            <a:lvl5pPr marL="1828202" indent="0">
              <a:buNone/>
              <a:defRPr sz="2000"/>
            </a:lvl5pPr>
            <a:lvl6pPr marL="2285253" indent="0">
              <a:buNone/>
              <a:defRPr sz="2000"/>
            </a:lvl6pPr>
            <a:lvl7pPr marL="2742304" indent="0">
              <a:buNone/>
              <a:defRPr sz="2000"/>
            </a:lvl7pPr>
            <a:lvl8pPr marL="3199340" indent="0">
              <a:buNone/>
              <a:defRPr sz="2000"/>
            </a:lvl8pPr>
            <a:lvl9pPr marL="3656405" indent="0">
              <a:buNone/>
              <a:defRPr sz="2000"/>
            </a:lvl9pPr>
          </a:lstStyle>
          <a:p>
            <a:pPr lvl="0"/>
            <a:r>
              <a:rPr lang="en-GB" noProof="0" smtClean="0"/>
              <a:t>Click icon to add picture</a:t>
            </a:r>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051" indent="0">
              <a:buNone/>
              <a:defRPr sz="1200"/>
            </a:lvl2pPr>
            <a:lvl3pPr marL="914101" indent="0">
              <a:buNone/>
              <a:defRPr sz="1000"/>
            </a:lvl3pPr>
            <a:lvl4pPr marL="1371150" indent="0">
              <a:buNone/>
              <a:defRPr sz="900"/>
            </a:lvl4pPr>
            <a:lvl5pPr marL="1828202" indent="0">
              <a:buNone/>
              <a:defRPr sz="900"/>
            </a:lvl5pPr>
            <a:lvl6pPr marL="2285253" indent="0">
              <a:buNone/>
              <a:defRPr sz="900"/>
            </a:lvl6pPr>
            <a:lvl7pPr marL="2742304" indent="0">
              <a:buNone/>
              <a:defRPr sz="900"/>
            </a:lvl7pPr>
            <a:lvl8pPr marL="3199340" indent="0">
              <a:buNone/>
              <a:defRPr sz="900"/>
            </a:lvl8pPr>
            <a:lvl9pPr marL="3656405"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7546043D-B675-0F4E-9035-8207190C2D0F}" type="datetime1">
              <a:rPr lang="en-US"/>
              <a:pPr>
                <a:defRPr/>
              </a:pPr>
              <a:t>16/04/2015</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AEEE037-FC83-1949-AAA7-9476CE9BB806}"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slideLayout" Target="../slideLayouts/slideLayout35.xml"/><Relationship Id="rId14" Type="http://schemas.openxmlformats.org/officeDocument/2006/relationships/slideLayout" Target="../slideLayouts/slideLayout36.xml"/><Relationship Id="rId15" Type="http://schemas.openxmlformats.org/officeDocument/2006/relationships/slideLayout" Target="../slideLayouts/slideLayout37.xml"/><Relationship Id="rId16" Type="http://schemas.openxmlformats.org/officeDocument/2006/relationships/slideLayout" Target="../slideLayouts/slideLayout38.xml"/><Relationship Id="rId17" Type="http://schemas.openxmlformats.org/officeDocument/2006/relationships/slideLayout" Target="../slideLayouts/slideLayout39.xml"/><Relationship Id="rId18"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0.xml"/><Relationship Id="rId12" Type="http://schemas.openxmlformats.org/officeDocument/2006/relationships/slideLayout" Target="../slideLayouts/slideLayout51.xml"/><Relationship Id="rId13" Type="http://schemas.openxmlformats.org/officeDocument/2006/relationships/slideLayout" Target="../slideLayouts/slideLayout52.xml"/><Relationship Id="rId14" Type="http://schemas.openxmlformats.org/officeDocument/2006/relationships/slideLayout" Target="../slideLayouts/slideLayout53.xml"/><Relationship Id="rId15" Type="http://schemas.openxmlformats.org/officeDocument/2006/relationships/slideLayout" Target="../slideLayouts/slideLayout54.xml"/><Relationship Id="rId16" Type="http://schemas.openxmlformats.org/officeDocument/2006/relationships/slideLayout" Target="../slideLayouts/slideLayout55.xml"/><Relationship Id="rId17" Type="http://schemas.openxmlformats.org/officeDocument/2006/relationships/slideLayout" Target="../slideLayouts/slideLayout56.xml"/><Relationship Id="rId18" Type="http://schemas.openxmlformats.org/officeDocument/2006/relationships/theme" Target="../theme/theme4.xml"/><Relationship Id="rId1" Type="http://schemas.openxmlformats.org/officeDocument/2006/relationships/slideLayout" Target="../slideLayouts/slideLayout40.xml"/><Relationship Id="rId2" Type="http://schemas.openxmlformats.org/officeDocument/2006/relationships/slideLayout" Target="../slideLayouts/slideLayout41.xml"/><Relationship Id="rId3" Type="http://schemas.openxmlformats.org/officeDocument/2006/relationships/slideLayout" Target="../slideLayouts/slideLayout42.xml"/><Relationship Id="rId4" Type="http://schemas.openxmlformats.org/officeDocument/2006/relationships/slideLayout" Target="../slideLayouts/slideLayout43.xml"/><Relationship Id="rId5" Type="http://schemas.openxmlformats.org/officeDocument/2006/relationships/slideLayout" Target="../slideLayouts/slideLayout44.xml"/><Relationship Id="rId6" Type="http://schemas.openxmlformats.org/officeDocument/2006/relationships/slideLayout" Target="../slideLayouts/slideLayout45.xml"/><Relationship Id="rId7" Type="http://schemas.openxmlformats.org/officeDocument/2006/relationships/slideLayout" Target="../slideLayouts/slideLayout46.xml"/><Relationship Id="rId8" Type="http://schemas.openxmlformats.org/officeDocument/2006/relationships/slideLayout" Target="../slideLayouts/slideLayout47.xml"/><Relationship Id="rId9" Type="http://schemas.openxmlformats.org/officeDocument/2006/relationships/slideLayout" Target="../slideLayouts/slideLayout48.xml"/><Relationship Id="rId10"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slideLayout" Target="../slideLayouts/slideLayout69.xml"/><Relationship Id="rId13" Type="http://schemas.openxmlformats.org/officeDocument/2006/relationships/theme" Target="../theme/theme6.xml"/><Relationship Id="rId14" Type="http://schemas.openxmlformats.org/officeDocument/2006/relationships/image" Target="../media/image1.png"/><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slideLayout" Target="../slideLayouts/slideLayout71.xml"/><Relationship Id="rId3"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27" tIns="45716" rIns="91427" bIns="45716" numCol="1" anchor="ctr" anchorCtr="0" compatLnSpc="1">
            <a:prstTxWarp prst="textNoShape">
              <a:avLst/>
            </a:prstTxWarp>
          </a:bodyPr>
          <a:lstStyle/>
          <a:p>
            <a:pPr lvl="0"/>
            <a:r>
              <a:rPr lang="en-GB" smtClean="0"/>
              <a:t>Click to edit Master title style</a:t>
            </a:r>
            <a:endParaRPr 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27" tIns="45716" rIns="91427" bIns="45716"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028" name="Rectangle 4"/>
          <p:cNvSpPr>
            <a:spLocks noGrp="1" noChangeArrowheads="1"/>
          </p:cNvSpPr>
          <p:nvPr>
            <p:ph type="dt" sz="half" idx="2"/>
          </p:nvPr>
        </p:nvSpPr>
        <p:spPr bwMode="auto">
          <a:xfrm>
            <a:off x="457202" y="6245228"/>
            <a:ext cx="2133600" cy="476250"/>
          </a:xfrm>
          <a:prstGeom prst="rect">
            <a:avLst/>
          </a:prstGeom>
          <a:noFill/>
          <a:ln w="9525">
            <a:noFill/>
            <a:miter lim="800000"/>
            <a:headEnd/>
            <a:tailEnd/>
          </a:ln>
          <a:effectLst/>
        </p:spPr>
        <p:txBody>
          <a:bodyPr vert="horz" wrap="square" lIns="91427" tIns="45716" rIns="91427" bIns="45716" numCol="1" anchor="t" anchorCtr="0" compatLnSpc="1">
            <a:prstTxWarp prst="textNoShape">
              <a:avLst/>
            </a:prstTxWarp>
          </a:bodyPr>
          <a:lstStyle>
            <a:lvl1pPr fontAlgn="auto">
              <a:spcBef>
                <a:spcPts val="0"/>
              </a:spcBef>
              <a:spcAft>
                <a:spcPts val="0"/>
              </a:spcAft>
              <a:defRPr sz="1400">
                <a:latin typeface="Gill Sans" pitchFamily="-112" charset="0"/>
                <a:ea typeface="ヒラギノ角ゴ Pro W3" pitchFamily="-112" charset="-128"/>
                <a:cs typeface="ヒラギノ角ゴ Pro W3" pitchFamily="-112" charset="-128"/>
                <a:sym typeface="Gill Sans" pitchFamily="-112" charset="0"/>
              </a:defRPr>
            </a:lvl1pPr>
          </a:lstStyle>
          <a:p>
            <a:pPr defTabSz="457074"/>
            <a:fld id="{3ECC2E9E-F951-ED42-B97C-CC3F1D463379}" type="datetimeFigureOut">
              <a:rPr lang="en-US" smtClean="0">
                <a:solidFill>
                  <a:prstClr val="black">
                    <a:tint val="75000"/>
                  </a:prstClr>
                </a:solidFill>
                <a:latin typeface="Calibri"/>
                <a:ea typeface="+mn-ea"/>
                <a:cs typeface="+mn-cs"/>
              </a:rPr>
              <a:pPr defTabSz="457074"/>
              <a:t>16/04/2015</a:t>
            </a:fld>
            <a:endParaRPr lang="en-US">
              <a:solidFill>
                <a:prstClr val="black">
                  <a:tint val="75000"/>
                </a:prstClr>
              </a:solidFill>
              <a:latin typeface="Calibri"/>
              <a:ea typeface="+mn-ea"/>
              <a:cs typeface="+mn-cs"/>
            </a:endParaRPr>
          </a:p>
        </p:txBody>
      </p:sp>
      <p:sp>
        <p:nvSpPr>
          <p:cNvPr id="1029" name="Rectangle 5"/>
          <p:cNvSpPr>
            <a:spLocks noGrp="1" noChangeArrowheads="1"/>
          </p:cNvSpPr>
          <p:nvPr>
            <p:ph type="ftr" sz="quarter" idx="3"/>
          </p:nvPr>
        </p:nvSpPr>
        <p:spPr bwMode="auto">
          <a:xfrm>
            <a:off x="3124205" y="6245228"/>
            <a:ext cx="2895600" cy="476250"/>
          </a:xfrm>
          <a:prstGeom prst="rect">
            <a:avLst/>
          </a:prstGeom>
          <a:noFill/>
          <a:ln w="9525">
            <a:noFill/>
            <a:miter lim="800000"/>
            <a:headEnd/>
            <a:tailEnd/>
          </a:ln>
          <a:effectLst/>
        </p:spPr>
        <p:txBody>
          <a:bodyPr vert="horz" wrap="square" lIns="91427" tIns="45716" rIns="91427" bIns="45716" numCol="1" anchor="t" anchorCtr="0" compatLnSpc="1">
            <a:prstTxWarp prst="textNoShape">
              <a:avLst/>
            </a:prstTxWarp>
          </a:bodyPr>
          <a:lstStyle>
            <a:lvl1pPr algn="ctr" fontAlgn="auto">
              <a:spcBef>
                <a:spcPts val="0"/>
              </a:spcBef>
              <a:spcAft>
                <a:spcPts val="0"/>
              </a:spcAft>
              <a:defRPr sz="1400">
                <a:latin typeface="Gill Sans" pitchFamily="-112" charset="0"/>
                <a:ea typeface="ヒラギノ角ゴ Pro W3" pitchFamily="-112" charset="-128"/>
                <a:cs typeface="ヒラギノ角ゴ Pro W3" pitchFamily="-112" charset="-128"/>
                <a:sym typeface="Gill Sans" pitchFamily="-112" charset="0"/>
              </a:defRPr>
            </a:lvl1pPr>
          </a:lstStyle>
          <a:p>
            <a:pPr defTabSz="457074"/>
            <a:endParaRPr lang="en-US">
              <a:solidFill>
                <a:prstClr val="black">
                  <a:tint val="75000"/>
                </a:prstClr>
              </a:solidFill>
              <a:latin typeface="Calibri"/>
              <a:ea typeface="+mn-ea"/>
              <a:cs typeface="+mn-cs"/>
            </a:endParaRPr>
          </a:p>
        </p:txBody>
      </p:sp>
      <p:sp>
        <p:nvSpPr>
          <p:cNvPr id="1030" name="Rectangle 6"/>
          <p:cNvSpPr>
            <a:spLocks noGrp="1" noChangeArrowheads="1"/>
          </p:cNvSpPr>
          <p:nvPr>
            <p:ph type="sldNum" sz="quarter" idx="4"/>
          </p:nvPr>
        </p:nvSpPr>
        <p:spPr bwMode="auto">
          <a:xfrm>
            <a:off x="6553200" y="6245228"/>
            <a:ext cx="2133600" cy="476250"/>
          </a:xfrm>
          <a:prstGeom prst="rect">
            <a:avLst/>
          </a:prstGeom>
          <a:noFill/>
          <a:ln w="9525">
            <a:noFill/>
            <a:miter lim="800000"/>
            <a:headEnd/>
            <a:tailEnd/>
          </a:ln>
          <a:effectLst/>
        </p:spPr>
        <p:txBody>
          <a:bodyPr vert="horz" wrap="square" lIns="91427" tIns="45716" rIns="91427" bIns="45716" numCol="1" anchor="t" anchorCtr="0" compatLnSpc="1">
            <a:prstTxWarp prst="textNoShape">
              <a:avLst/>
            </a:prstTxWarp>
          </a:bodyPr>
          <a:lstStyle>
            <a:lvl1pPr algn="r" fontAlgn="auto">
              <a:spcBef>
                <a:spcPts val="0"/>
              </a:spcBef>
              <a:spcAft>
                <a:spcPts val="0"/>
              </a:spcAft>
              <a:defRPr sz="1400">
                <a:latin typeface="Gill Sans" pitchFamily="-112" charset="0"/>
                <a:ea typeface="ヒラギノ角ゴ Pro W3" pitchFamily="-112" charset="-128"/>
                <a:cs typeface="ヒラギノ角ゴ Pro W3" pitchFamily="-112" charset="-128"/>
                <a:sym typeface="Gill Sans" pitchFamily="-112" charset="0"/>
              </a:defRPr>
            </a:lvl1pPr>
          </a:lstStyle>
          <a:p>
            <a:pPr defTabSz="457074"/>
            <a:fld id="{7327B25C-B4D3-994A-B503-A6529C19AD40}" type="slidenum">
              <a:rPr lang="en-US" smtClean="0">
                <a:solidFill>
                  <a:prstClr val="black">
                    <a:tint val="75000"/>
                  </a:prstClr>
                </a:solidFill>
                <a:latin typeface="Calibri"/>
                <a:ea typeface="+mn-ea"/>
                <a:cs typeface="+mn-cs"/>
              </a:rPr>
              <a:pPr defTabSz="457074"/>
              <a:t>‹#›</a:t>
            </a:fld>
            <a:endParaRPr lang="en-US">
              <a:solidFill>
                <a:prstClr val="black">
                  <a:tint val="75000"/>
                </a:prstClr>
              </a:solidFill>
              <a:latin typeface="Calibri"/>
              <a:ea typeface="+mn-ea"/>
              <a:cs typeface="+mn-cs"/>
            </a:endParaRPr>
          </a:p>
        </p:txBody>
      </p:sp>
      <p:pic>
        <p:nvPicPr>
          <p:cNvPr id="1031" name="Picture 7" descr="CEN logo"/>
          <p:cNvPicPr>
            <a:picLocks noChangeAspect="1" noChangeArrowheads="1"/>
          </p:cNvPicPr>
          <p:nvPr/>
        </p:nvPicPr>
        <p:blipFill>
          <a:blip r:embed="rId13"/>
          <a:srcRect/>
          <a:stretch>
            <a:fillRect/>
          </a:stretch>
        </p:blipFill>
        <p:spPr bwMode="auto">
          <a:xfrm>
            <a:off x="6300788" y="260354"/>
            <a:ext cx="2374900" cy="712788"/>
          </a:xfrm>
          <a:prstGeom prst="rect">
            <a:avLst/>
          </a:prstGeom>
          <a:noFill/>
          <a:ln w="9525">
            <a:noFill/>
            <a:miter lim="800000"/>
            <a:headEnd/>
            <a:tailEnd/>
          </a:ln>
        </p:spPr>
      </p:pic>
      <p:sp>
        <p:nvSpPr>
          <p:cNvPr id="1041" name="Line 17"/>
          <p:cNvSpPr>
            <a:spLocks noChangeShapeType="1"/>
          </p:cNvSpPr>
          <p:nvPr/>
        </p:nvSpPr>
        <p:spPr bwMode="auto">
          <a:xfrm>
            <a:off x="468313" y="1052513"/>
            <a:ext cx="8207375" cy="0"/>
          </a:xfrm>
          <a:prstGeom prst="line">
            <a:avLst/>
          </a:prstGeom>
          <a:noFill/>
          <a:ln w="9525">
            <a:solidFill>
              <a:srgbClr val="33CCFF"/>
            </a:solidFill>
            <a:round/>
            <a:headEnd/>
            <a:tailEnd/>
          </a:ln>
          <a:effectLst/>
        </p:spPr>
        <p:txBody>
          <a:bodyPr lIns="91427" tIns="45716" rIns="91427" bIns="45716">
            <a:prstTxWarp prst="textNoShape">
              <a:avLst/>
            </a:prstTxWarp>
          </a:bodyPr>
          <a:lstStyle/>
          <a:p>
            <a:pPr fontAlgn="auto">
              <a:spcBef>
                <a:spcPts val="0"/>
              </a:spcBef>
              <a:spcAft>
                <a:spcPts val="0"/>
              </a:spcAft>
              <a:defRPr/>
            </a:pPr>
            <a:endParaRPr lang="en-US">
              <a:latin typeface="Gill Sans" pitchFamily="-112" charset="0"/>
              <a:ea typeface="ヒラギノ角ゴ Pro W3" pitchFamily="-112" charset="-128"/>
              <a:cs typeface="ヒラギノ角ゴ Pro W3" pitchFamily="-112" charset="-128"/>
              <a:sym typeface="Gill Sans" pitchFamily="-112" charset="0"/>
            </a:endParaRP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3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2pPr>
      <a:lvl3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3pPr>
      <a:lvl4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4pPr>
      <a:lvl5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5pPr>
      <a:lvl6pPr marL="457051"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6pPr>
      <a:lvl7pPr marL="914101"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7pPr>
      <a:lvl8pPr marL="1371150"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8pPr>
      <a:lvl9pPr marL="1828202"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9pPr>
    </p:titleStyle>
    <p:bodyStyle>
      <a:lvl1pPr marL="341219" indent="-341219" algn="l" rtl="0" eaLnBrk="1" fontAlgn="base" hangingPunct="1">
        <a:spcBef>
          <a:spcPct val="20000"/>
        </a:spcBef>
        <a:spcAft>
          <a:spcPct val="0"/>
        </a:spcAft>
        <a:buChar char="•"/>
        <a:defRPr sz="2400">
          <a:solidFill>
            <a:schemeClr val="tx1"/>
          </a:solidFill>
          <a:latin typeface="+mn-lt"/>
          <a:ea typeface="+mn-ea"/>
          <a:cs typeface="+mn-cs"/>
        </a:defRPr>
      </a:lvl1pPr>
      <a:lvl2pPr marL="741154" indent="-284081" algn="l" rtl="0" eaLnBrk="1" fontAlgn="base" hangingPunct="1">
        <a:spcBef>
          <a:spcPct val="20000"/>
        </a:spcBef>
        <a:spcAft>
          <a:spcPct val="0"/>
        </a:spcAft>
        <a:buChar char="–"/>
        <a:defRPr sz="1800">
          <a:solidFill>
            <a:schemeClr val="tx1"/>
          </a:solidFill>
          <a:latin typeface="+mn-lt"/>
          <a:ea typeface="+mn-ea"/>
          <a:cs typeface="+mn-cs"/>
        </a:defRPr>
      </a:lvl2pPr>
      <a:lvl3pPr marL="1141098" indent="-226950" algn="l" rtl="0" eaLnBrk="1" fontAlgn="base" hangingPunct="1">
        <a:spcBef>
          <a:spcPct val="20000"/>
        </a:spcBef>
        <a:spcAft>
          <a:spcPct val="0"/>
        </a:spcAft>
        <a:buChar char="•"/>
        <a:defRPr sz="1600">
          <a:solidFill>
            <a:schemeClr val="tx1"/>
          </a:solidFill>
          <a:latin typeface="+mn-lt"/>
          <a:ea typeface="+mn-ea"/>
          <a:cs typeface="+mn-cs"/>
        </a:defRPr>
      </a:lvl3pPr>
      <a:lvl4pPr marL="1598165" indent="-226950" algn="l" rtl="0" eaLnBrk="1" fontAlgn="base" hangingPunct="1">
        <a:spcBef>
          <a:spcPct val="20000"/>
        </a:spcBef>
        <a:spcAft>
          <a:spcPct val="0"/>
        </a:spcAft>
        <a:buChar char="–"/>
        <a:defRPr sz="1400">
          <a:solidFill>
            <a:schemeClr val="tx1"/>
          </a:solidFill>
          <a:latin typeface="+mn-lt"/>
          <a:ea typeface="+mn-ea"/>
          <a:cs typeface="+mn-cs"/>
        </a:defRPr>
      </a:lvl4pPr>
      <a:lvl5pPr marL="2055237" indent="-226950" algn="l" rtl="0" eaLnBrk="1" fontAlgn="base" hangingPunct="1">
        <a:spcBef>
          <a:spcPct val="20000"/>
        </a:spcBef>
        <a:spcAft>
          <a:spcPct val="0"/>
        </a:spcAft>
        <a:buChar char="»"/>
        <a:defRPr sz="1400">
          <a:solidFill>
            <a:schemeClr val="tx1"/>
          </a:solidFill>
          <a:latin typeface="+mn-lt"/>
          <a:ea typeface="+mn-ea"/>
          <a:cs typeface="+mn-cs"/>
        </a:defRPr>
      </a:lvl5pPr>
      <a:lvl6pPr marL="2513771" indent="-228525" algn="l" rtl="0" eaLnBrk="1" fontAlgn="base" hangingPunct="1">
        <a:spcBef>
          <a:spcPct val="20000"/>
        </a:spcBef>
        <a:spcAft>
          <a:spcPct val="0"/>
        </a:spcAft>
        <a:buChar char="»"/>
        <a:defRPr sz="2000">
          <a:solidFill>
            <a:schemeClr val="tx1"/>
          </a:solidFill>
          <a:latin typeface="+mn-lt"/>
          <a:ea typeface="+mn-ea"/>
          <a:cs typeface="+mn-cs"/>
        </a:defRPr>
      </a:lvl6pPr>
      <a:lvl7pPr marL="2970820" indent="-228525" algn="l" rtl="0" eaLnBrk="1" fontAlgn="base" hangingPunct="1">
        <a:spcBef>
          <a:spcPct val="20000"/>
        </a:spcBef>
        <a:spcAft>
          <a:spcPct val="0"/>
        </a:spcAft>
        <a:buChar char="»"/>
        <a:defRPr sz="2000">
          <a:solidFill>
            <a:schemeClr val="tx1"/>
          </a:solidFill>
          <a:latin typeface="+mn-lt"/>
          <a:ea typeface="+mn-ea"/>
          <a:cs typeface="+mn-cs"/>
        </a:defRPr>
      </a:lvl7pPr>
      <a:lvl8pPr marL="3427867" indent="-228525" algn="l" rtl="0" eaLnBrk="1" fontAlgn="base" hangingPunct="1">
        <a:spcBef>
          <a:spcPct val="20000"/>
        </a:spcBef>
        <a:spcAft>
          <a:spcPct val="0"/>
        </a:spcAft>
        <a:buChar char="»"/>
        <a:defRPr sz="2000">
          <a:solidFill>
            <a:schemeClr val="tx1"/>
          </a:solidFill>
          <a:latin typeface="+mn-lt"/>
          <a:ea typeface="+mn-ea"/>
          <a:cs typeface="+mn-cs"/>
        </a:defRPr>
      </a:lvl8pPr>
      <a:lvl9pPr marL="3884909" indent="-228525" algn="l" rtl="0" eaLnBrk="1" fontAlgn="base" hangingPunct="1">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051" rtl="0" eaLnBrk="1" latinLnBrk="0" hangingPunct="1">
        <a:defRPr sz="1800" kern="1200">
          <a:solidFill>
            <a:schemeClr val="tx1"/>
          </a:solidFill>
          <a:latin typeface="+mn-lt"/>
          <a:ea typeface="+mn-ea"/>
          <a:cs typeface="+mn-cs"/>
        </a:defRPr>
      </a:lvl1pPr>
      <a:lvl2pPr marL="457051" algn="l" defTabSz="457051" rtl="0" eaLnBrk="1" latinLnBrk="0" hangingPunct="1">
        <a:defRPr sz="1800" kern="1200">
          <a:solidFill>
            <a:schemeClr val="tx1"/>
          </a:solidFill>
          <a:latin typeface="+mn-lt"/>
          <a:ea typeface="+mn-ea"/>
          <a:cs typeface="+mn-cs"/>
        </a:defRPr>
      </a:lvl2pPr>
      <a:lvl3pPr marL="914101" algn="l" defTabSz="457051" rtl="0" eaLnBrk="1" latinLnBrk="0" hangingPunct="1">
        <a:defRPr sz="1800" kern="1200">
          <a:solidFill>
            <a:schemeClr val="tx1"/>
          </a:solidFill>
          <a:latin typeface="+mn-lt"/>
          <a:ea typeface="+mn-ea"/>
          <a:cs typeface="+mn-cs"/>
        </a:defRPr>
      </a:lvl3pPr>
      <a:lvl4pPr marL="1371150" algn="l" defTabSz="457051" rtl="0" eaLnBrk="1" latinLnBrk="0" hangingPunct="1">
        <a:defRPr sz="1800" kern="1200">
          <a:solidFill>
            <a:schemeClr val="tx1"/>
          </a:solidFill>
          <a:latin typeface="+mn-lt"/>
          <a:ea typeface="+mn-ea"/>
          <a:cs typeface="+mn-cs"/>
        </a:defRPr>
      </a:lvl4pPr>
      <a:lvl5pPr marL="1828202" algn="l" defTabSz="457051" rtl="0" eaLnBrk="1" latinLnBrk="0" hangingPunct="1">
        <a:defRPr sz="1800" kern="1200">
          <a:solidFill>
            <a:schemeClr val="tx1"/>
          </a:solidFill>
          <a:latin typeface="+mn-lt"/>
          <a:ea typeface="+mn-ea"/>
          <a:cs typeface="+mn-cs"/>
        </a:defRPr>
      </a:lvl5pPr>
      <a:lvl6pPr marL="2285253" algn="l" defTabSz="457051" rtl="0" eaLnBrk="1" latinLnBrk="0" hangingPunct="1">
        <a:defRPr sz="1800" kern="1200">
          <a:solidFill>
            <a:schemeClr val="tx1"/>
          </a:solidFill>
          <a:latin typeface="+mn-lt"/>
          <a:ea typeface="+mn-ea"/>
          <a:cs typeface="+mn-cs"/>
        </a:defRPr>
      </a:lvl6pPr>
      <a:lvl7pPr marL="2742304" algn="l" defTabSz="457051" rtl="0" eaLnBrk="1" latinLnBrk="0" hangingPunct="1">
        <a:defRPr sz="1800" kern="1200">
          <a:solidFill>
            <a:schemeClr val="tx1"/>
          </a:solidFill>
          <a:latin typeface="+mn-lt"/>
          <a:ea typeface="+mn-ea"/>
          <a:cs typeface="+mn-cs"/>
        </a:defRPr>
      </a:lvl7pPr>
      <a:lvl8pPr marL="3199340" algn="l" defTabSz="457051" rtl="0" eaLnBrk="1" latinLnBrk="0" hangingPunct="1">
        <a:defRPr sz="1800" kern="1200">
          <a:solidFill>
            <a:schemeClr val="tx1"/>
          </a:solidFill>
          <a:latin typeface="+mn-lt"/>
          <a:ea typeface="+mn-ea"/>
          <a:cs typeface="+mn-cs"/>
        </a:defRPr>
      </a:lvl8pPr>
      <a:lvl9pPr marL="3656405" algn="l" defTabSz="4570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36" tIns="45716" rIns="91436" bIns="45716"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36" tIns="45716" rIns="91436" bIns="45716"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2" y="6356352"/>
            <a:ext cx="2133600" cy="365125"/>
          </a:xfrm>
          <a:prstGeom prst="rect">
            <a:avLst/>
          </a:prstGeom>
        </p:spPr>
        <p:txBody>
          <a:bodyPr vert="horz" lIns="91436" tIns="45716" rIns="91436" bIns="45716" rtlCol="0" anchor="ctr"/>
          <a:lstStyle>
            <a:lvl1pPr algn="l">
              <a:defRPr sz="1200">
                <a:solidFill>
                  <a:schemeClr val="tx1">
                    <a:tint val="75000"/>
                  </a:schemeClr>
                </a:solidFill>
              </a:defRPr>
            </a:lvl1pPr>
          </a:lstStyle>
          <a:p>
            <a:pPr defTabSz="457074" fontAlgn="auto">
              <a:spcBef>
                <a:spcPts val="0"/>
              </a:spcBef>
              <a:spcAft>
                <a:spcPts val="0"/>
              </a:spcAft>
            </a:pPr>
            <a:fld id="{3ECC2E9E-F951-ED42-B97C-CC3F1D463379}" type="datetimeFigureOut">
              <a:rPr lang="en-US" smtClean="0">
                <a:solidFill>
                  <a:prstClr val="black">
                    <a:tint val="75000"/>
                  </a:prstClr>
                </a:solidFill>
                <a:latin typeface="Calibri"/>
                <a:ea typeface="+mn-ea"/>
                <a:cs typeface="+mn-cs"/>
              </a:rPr>
              <a:pPr defTabSz="457074" fontAlgn="auto">
                <a:spcBef>
                  <a:spcPts val="0"/>
                </a:spcBef>
                <a:spcAft>
                  <a:spcPts val="0"/>
                </a:spcAft>
              </a:pPr>
              <a:t>16/04/2015</a:t>
            </a:fld>
            <a:endParaRPr lang="en-US">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124205" y="6356352"/>
            <a:ext cx="2895600" cy="365125"/>
          </a:xfrm>
          <a:prstGeom prst="rect">
            <a:avLst/>
          </a:prstGeom>
        </p:spPr>
        <p:txBody>
          <a:bodyPr vert="horz" lIns="91436" tIns="45716" rIns="91436" bIns="45716" rtlCol="0" anchor="ctr"/>
          <a:lstStyle>
            <a:lvl1pPr algn="ctr">
              <a:defRPr sz="1200">
                <a:solidFill>
                  <a:schemeClr val="tx1">
                    <a:tint val="75000"/>
                  </a:schemeClr>
                </a:solidFill>
              </a:defRPr>
            </a:lvl1pPr>
          </a:lstStyle>
          <a:p>
            <a:pPr defTabSz="457074" fontAlgn="auto">
              <a:spcBef>
                <a:spcPts val="0"/>
              </a:spcBef>
              <a:spcAft>
                <a:spcPts val="0"/>
              </a:spcAft>
            </a:pPr>
            <a:endParaRPr lang="en-US">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36" tIns="45716" rIns="91436" bIns="45716" rtlCol="0" anchor="ctr"/>
          <a:lstStyle>
            <a:lvl1pPr algn="r">
              <a:defRPr sz="1200">
                <a:solidFill>
                  <a:schemeClr val="tx1">
                    <a:tint val="75000"/>
                  </a:schemeClr>
                </a:solidFill>
              </a:defRPr>
            </a:lvl1pPr>
          </a:lstStyle>
          <a:p>
            <a:pPr defTabSz="457074" fontAlgn="auto">
              <a:spcBef>
                <a:spcPts val="0"/>
              </a:spcBef>
              <a:spcAft>
                <a:spcPts val="0"/>
              </a:spcAft>
            </a:pPr>
            <a:fld id="{7327B25C-B4D3-994A-B503-A6529C19AD40}" type="slidenum">
              <a:rPr lang="en-US" smtClean="0">
                <a:solidFill>
                  <a:prstClr val="black">
                    <a:tint val="75000"/>
                  </a:prstClr>
                </a:solidFill>
                <a:latin typeface="Calibri"/>
                <a:ea typeface="+mn-ea"/>
                <a:cs typeface="+mn-cs"/>
              </a:rPr>
              <a:pPr defTabSz="457074" fontAlgn="auto">
                <a:spcBef>
                  <a:spcPts val="0"/>
                </a:spcBef>
                <a:spcAft>
                  <a:spcPts val="0"/>
                </a:spcAft>
              </a:pPr>
              <a:t>‹#›</a:t>
            </a:fld>
            <a:endParaRPr lang="en-US">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082613431"/>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defTabSz="457083" rtl="0" eaLnBrk="1" latinLnBrk="0" hangingPunct="1">
        <a:spcBef>
          <a:spcPct val="0"/>
        </a:spcBef>
        <a:buNone/>
        <a:defRPr sz="4400" kern="1200">
          <a:solidFill>
            <a:schemeClr val="tx1"/>
          </a:solidFill>
          <a:latin typeface="+mj-lt"/>
          <a:ea typeface="+mj-ea"/>
          <a:cs typeface="+mj-cs"/>
        </a:defRPr>
      </a:lvl1pPr>
    </p:titleStyle>
    <p:bodyStyle>
      <a:lvl1pPr marL="342812" indent="-342812" algn="l" defTabSz="457083" rtl="0" eaLnBrk="1" latinLnBrk="0" hangingPunct="1">
        <a:spcBef>
          <a:spcPct val="20000"/>
        </a:spcBef>
        <a:buFont typeface="Arial"/>
        <a:buChar char="•"/>
        <a:defRPr sz="3200" kern="1200">
          <a:solidFill>
            <a:schemeClr val="tx1"/>
          </a:solidFill>
          <a:latin typeface="+mn-lt"/>
          <a:ea typeface="+mn-ea"/>
          <a:cs typeface="+mn-cs"/>
        </a:defRPr>
      </a:lvl1pPr>
      <a:lvl2pPr marL="742756" indent="-285672" algn="l" defTabSz="457083" rtl="0" eaLnBrk="1" latinLnBrk="0" hangingPunct="1">
        <a:spcBef>
          <a:spcPct val="20000"/>
        </a:spcBef>
        <a:buFont typeface="Arial"/>
        <a:buChar char="–"/>
        <a:defRPr sz="2800" kern="1200">
          <a:solidFill>
            <a:schemeClr val="tx1"/>
          </a:solidFill>
          <a:latin typeface="+mn-lt"/>
          <a:ea typeface="+mn-ea"/>
          <a:cs typeface="+mn-cs"/>
        </a:defRPr>
      </a:lvl2pPr>
      <a:lvl3pPr marL="1142707" indent="-228541" algn="l" defTabSz="457083" rtl="0" eaLnBrk="1" latinLnBrk="0" hangingPunct="1">
        <a:spcBef>
          <a:spcPct val="20000"/>
        </a:spcBef>
        <a:buFont typeface="Arial"/>
        <a:buChar char="•"/>
        <a:defRPr sz="2400" kern="1200">
          <a:solidFill>
            <a:schemeClr val="tx1"/>
          </a:solidFill>
          <a:latin typeface="+mn-lt"/>
          <a:ea typeface="+mn-ea"/>
          <a:cs typeface="+mn-cs"/>
        </a:defRPr>
      </a:lvl3pPr>
      <a:lvl4pPr marL="1599784" indent="-228541" algn="l" defTabSz="457083" rtl="0" eaLnBrk="1" latinLnBrk="0" hangingPunct="1">
        <a:spcBef>
          <a:spcPct val="20000"/>
        </a:spcBef>
        <a:buFont typeface="Arial"/>
        <a:buChar char="–"/>
        <a:defRPr sz="2000" kern="1200">
          <a:solidFill>
            <a:schemeClr val="tx1"/>
          </a:solidFill>
          <a:latin typeface="+mn-lt"/>
          <a:ea typeface="+mn-ea"/>
          <a:cs typeface="+mn-cs"/>
        </a:defRPr>
      </a:lvl4pPr>
      <a:lvl5pPr marL="2056865" indent="-228541" algn="l" defTabSz="457083" rtl="0" eaLnBrk="1" latinLnBrk="0" hangingPunct="1">
        <a:spcBef>
          <a:spcPct val="20000"/>
        </a:spcBef>
        <a:buFont typeface="Arial"/>
        <a:buChar char="»"/>
        <a:defRPr sz="2000" kern="1200">
          <a:solidFill>
            <a:schemeClr val="tx1"/>
          </a:solidFill>
          <a:latin typeface="+mn-lt"/>
          <a:ea typeface="+mn-ea"/>
          <a:cs typeface="+mn-cs"/>
        </a:defRPr>
      </a:lvl5pPr>
      <a:lvl6pPr marL="2513950" indent="-228541" algn="l" defTabSz="457083" rtl="0" eaLnBrk="1" latinLnBrk="0" hangingPunct="1">
        <a:spcBef>
          <a:spcPct val="20000"/>
        </a:spcBef>
        <a:buFont typeface="Arial"/>
        <a:buChar char="•"/>
        <a:defRPr sz="2000" kern="1200">
          <a:solidFill>
            <a:schemeClr val="tx1"/>
          </a:solidFill>
          <a:latin typeface="+mn-lt"/>
          <a:ea typeface="+mn-ea"/>
          <a:cs typeface="+mn-cs"/>
        </a:defRPr>
      </a:lvl6pPr>
      <a:lvl7pPr marL="2971031" indent="-228541" algn="l" defTabSz="457083" rtl="0" eaLnBrk="1" latinLnBrk="0" hangingPunct="1">
        <a:spcBef>
          <a:spcPct val="20000"/>
        </a:spcBef>
        <a:buFont typeface="Arial"/>
        <a:buChar char="•"/>
        <a:defRPr sz="2000" kern="1200">
          <a:solidFill>
            <a:schemeClr val="tx1"/>
          </a:solidFill>
          <a:latin typeface="+mn-lt"/>
          <a:ea typeface="+mn-ea"/>
          <a:cs typeface="+mn-cs"/>
        </a:defRPr>
      </a:lvl7pPr>
      <a:lvl8pPr marL="3428110" indent="-228541" algn="l" defTabSz="457083" rtl="0" eaLnBrk="1" latinLnBrk="0" hangingPunct="1">
        <a:spcBef>
          <a:spcPct val="20000"/>
        </a:spcBef>
        <a:buFont typeface="Arial"/>
        <a:buChar char="•"/>
        <a:defRPr sz="2000" kern="1200">
          <a:solidFill>
            <a:schemeClr val="tx1"/>
          </a:solidFill>
          <a:latin typeface="+mn-lt"/>
          <a:ea typeface="+mn-ea"/>
          <a:cs typeface="+mn-cs"/>
        </a:defRPr>
      </a:lvl8pPr>
      <a:lvl9pPr marL="3885186" indent="-228541" algn="l" defTabSz="457083"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83" rtl="0" eaLnBrk="1" latinLnBrk="0" hangingPunct="1">
        <a:defRPr sz="1800" kern="1200">
          <a:solidFill>
            <a:schemeClr val="tx1"/>
          </a:solidFill>
          <a:latin typeface="+mn-lt"/>
          <a:ea typeface="+mn-ea"/>
          <a:cs typeface="+mn-cs"/>
        </a:defRPr>
      </a:lvl1pPr>
      <a:lvl2pPr marL="457083" algn="l" defTabSz="457083" rtl="0" eaLnBrk="1" latinLnBrk="0" hangingPunct="1">
        <a:defRPr sz="1800" kern="1200">
          <a:solidFill>
            <a:schemeClr val="tx1"/>
          </a:solidFill>
          <a:latin typeface="+mn-lt"/>
          <a:ea typeface="+mn-ea"/>
          <a:cs typeface="+mn-cs"/>
        </a:defRPr>
      </a:lvl2pPr>
      <a:lvl3pPr marL="914166" algn="l" defTabSz="457083" rtl="0" eaLnBrk="1" latinLnBrk="0" hangingPunct="1">
        <a:defRPr sz="1800" kern="1200">
          <a:solidFill>
            <a:schemeClr val="tx1"/>
          </a:solidFill>
          <a:latin typeface="+mn-lt"/>
          <a:ea typeface="+mn-ea"/>
          <a:cs typeface="+mn-cs"/>
        </a:defRPr>
      </a:lvl3pPr>
      <a:lvl4pPr marL="1371249" algn="l" defTabSz="457083" rtl="0" eaLnBrk="1" latinLnBrk="0" hangingPunct="1">
        <a:defRPr sz="1800" kern="1200">
          <a:solidFill>
            <a:schemeClr val="tx1"/>
          </a:solidFill>
          <a:latin typeface="+mn-lt"/>
          <a:ea typeface="+mn-ea"/>
          <a:cs typeface="+mn-cs"/>
        </a:defRPr>
      </a:lvl4pPr>
      <a:lvl5pPr marL="1828332" algn="l" defTabSz="457083" rtl="0" eaLnBrk="1" latinLnBrk="0" hangingPunct="1">
        <a:defRPr sz="1800" kern="1200">
          <a:solidFill>
            <a:schemeClr val="tx1"/>
          </a:solidFill>
          <a:latin typeface="+mn-lt"/>
          <a:ea typeface="+mn-ea"/>
          <a:cs typeface="+mn-cs"/>
        </a:defRPr>
      </a:lvl5pPr>
      <a:lvl6pPr marL="2285415" algn="l" defTabSz="457083" rtl="0" eaLnBrk="1" latinLnBrk="0" hangingPunct="1">
        <a:defRPr sz="1800" kern="1200">
          <a:solidFill>
            <a:schemeClr val="tx1"/>
          </a:solidFill>
          <a:latin typeface="+mn-lt"/>
          <a:ea typeface="+mn-ea"/>
          <a:cs typeface="+mn-cs"/>
        </a:defRPr>
      </a:lvl6pPr>
      <a:lvl7pPr marL="2742498" algn="l" defTabSz="457083" rtl="0" eaLnBrk="1" latinLnBrk="0" hangingPunct="1">
        <a:defRPr sz="1800" kern="1200">
          <a:solidFill>
            <a:schemeClr val="tx1"/>
          </a:solidFill>
          <a:latin typeface="+mn-lt"/>
          <a:ea typeface="+mn-ea"/>
          <a:cs typeface="+mn-cs"/>
        </a:defRPr>
      </a:lvl7pPr>
      <a:lvl8pPr marL="3199568" algn="l" defTabSz="457083" rtl="0" eaLnBrk="1" latinLnBrk="0" hangingPunct="1">
        <a:defRPr sz="1800" kern="1200">
          <a:solidFill>
            <a:schemeClr val="tx1"/>
          </a:solidFill>
          <a:latin typeface="+mn-lt"/>
          <a:ea typeface="+mn-ea"/>
          <a:cs typeface="+mn-cs"/>
        </a:defRPr>
      </a:lvl8pPr>
      <a:lvl9pPr marL="3656660" algn="l" defTabSz="45708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50000">
              <a:srgbClr val="0000FF"/>
            </a:gs>
            <a:gs pos="100000">
              <a:srgbClr val="000099"/>
            </a:gs>
          </a:gsLst>
          <a:lin ang="5400000" scaled="1"/>
        </a:gradFill>
        <a:effectLst/>
      </p:bgPr>
    </p:bg>
    <p:spTree>
      <p:nvGrpSpPr>
        <p:cNvPr id="1" name=""/>
        <p:cNvGrpSpPr/>
        <p:nvPr/>
      </p:nvGrpSpPr>
      <p:grpSpPr>
        <a:xfrm>
          <a:off x="0" y="0"/>
          <a:ext cx="0" cy="0"/>
          <a:chOff x="0" y="0"/>
          <a:chExt cx="0" cy="0"/>
        </a:xfrm>
      </p:grpSpPr>
      <p:sp>
        <p:nvSpPr>
          <p:cNvPr id="951298" name="Freeform 2"/>
          <p:cNvSpPr>
            <a:spLocks/>
          </p:cNvSpPr>
          <p:nvPr/>
        </p:nvSpPr>
        <p:spPr bwMode="hidden">
          <a:xfrm>
            <a:off x="6627813" y="6429375"/>
            <a:ext cx="285750" cy="209550"/>
          </a:xfrm>
          <a:custGeom>
            <a:avLst/>
            <a:gdLst>
              <a:gd name="T0" fmla="*/ 0 w 179"/>
              <a:gd name="T1" fmla="*/ 132 h 132"/>
              <a:gd name="T2" fmla="*/ 29 w 179"/>
              <a:gd name="T3" fmla="*/ 132 h 132"/>
              <a:gd name="T4" fmla="*/ 77 w 179"/>
              <a:gd name="T5" fmla="*/ 108 h 132"/>
              <a:gd name="T6" fmla="*/ 119 w 179"/>
              <a:gd name="T7" fmla="*/ 78 h 132"/>
              <a:gd name="T8" fmla="*/ 155 w 179"/>
              <a:gd name="T9" fmla="*/ 48 h 132"/>
              <a:gd name="T10" fmla="*/ 179 w 179"/>
              <a:gd name="T11" fmla="*/ 12 h 132"/>
              <a:gd name="T12" fmla="*/ 173 w 179"/>
              <a:gd name="T13" fmla="*/ 6 h 132"/>
              <a:gd name="T14" fmla="*/ 167 w 179"/>
              <a:gd name="T15" fmla="*/ 0 h 132"/>
              <a:gd name="T16" fmla="*/ 137 w 179"/>
              <a:gd name="T17" fmla="*/ 42 h 132"/>
              <a:gd name="T18" fmla="*/ 101 w 179"/>
              <a:gd name="T19" fmla="*/ 78 h 132"/>
              <a:gd name="T20" fmla="*/ 53 w 179"/>
              <a:gd name="T21" fmla="*/ 108 h 132"/>
              <a:gd name="T22" fmla="*/ 0 w 179"/>
              <a:gd name="T23" fmla="*/ 132 h 132"/>
              <a:gd name="T24" fmla="*/ 0 w 179"/>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436" tIns="45716" rIns="91436" bIns="45716"/>
          <a:lstStyle/>
          <a:p>
            <a:endParaRPr lang="en-US" sz="1800" smtClean="0">
              <a:solidFill>
                <a:srgbClr val="FFFFFF"/>
              </a:solidFill>
              <a:latin typeface="Arial" charset="0"/>
              <a:ea typeface="ＭＳ Ｐゴシック" charset="0"/>
              <a:cs typeface="+mn-cs"/>
            </a:endParaRPr>
          </a:p>
        </p:txBody>
      </p:sp>
      <p:sp>
        <p:nvSpPr>
          <p:cNvPr id="951363" name="Rectangle 67"/>
          <p:cNvSpPr>
            <a:spLocks noGrp="1" noChangeArrowheads="1"/>
          </p:cNvSpPr>
          <p:nvPr>
            <p:ph type="title"/>
          </p:nvPr>
        </p:nvSpPr>
        <p:spPr bwMode="auto">
          <a:xfrm>
            <a:off x="457200" y="277816"/>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ctr" anchorCtr="1" compatLnSpc="1">
            <a:prstTxWarp prst="textNoShape">
              <a:avLst/>
            </a:prstTxWarp>
          </a:bodyPr>
          <a:lstStyle/>
          <a:p>
            <a:pPr lvl="0"/>
            <a:r>
              <a:rPr lang="de-AT"/>
              <a:t>Titelmasterformat durch Klicken bearbeiten</a:t>
            </a:r>
          </a:p>
        </p:txBody>
      </p:sp>
      <p:sp>
        <p:nvSpPr>
          <p:cNvPr id="951364" name="Rectangle 68"/>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t" anchorCtr="0" compatLnSpc="1">
            <a:prstTxWarp prst="textNoShape">
              <a:avLst/>
            </a:prstTxWarp>
          </a:bodyPr>
          <a:lstStyle/>
          <a:p>
            <a:pPr lvl="0"/>
            <a:r>
              <a:rPr lang="de-AT"/>
              <a:t>Textmasterformate durch Klicken bearbeiten</a:t>
            </a:r>
          </a:p>
          <a:p>
            <a:pPr lvl="1"/>
            <a:r>
              <a:rPr lang="de-AT"/>
              <a:t>Zweite Ebene</a:t>
            </a:r>
          </a:p>
          <a:p>
            <a:pPr lvl="2"/>
            <a:r>
              <a:rPr lang="de-AT"/>
              <a:t>Dritte Ebene</a:t>
            </a:r>
          </a:p>
          <a:p>
            <a:pPr lvl="3"/>
            <a:r>
              <a:rPr lang="de-AT"/>
              <a:t>Vierte Ebene</a:t>
            </a:r>
          </a:p>
          <a:p>
            <a:pPr lvl="4"/>
            <a:r>
              <a:rPr lang="de-AT"/>
              <a:t>Fünfte Ebene</a:t>
            </a:r>
          </a:p>
        </p:txBody>
      </p:sp>
      <p:sp>
        <p:nvSpPr>
          <p:cNvPr id="951365" name="Rectangle 69"/>
          <p:cNvSpPr>
            <a:spLocks noGrp="1" noChangeArrowheads="1"/>
          </p:cNvSpPr>
          <p:nvPr>
            <p:ph type="dt" sz="half" idx="2"/>
          </p:nvPr>
        </p:nvSpPr>
        <p:spPr bwMode="auto">
          <a:xfrm>
            <a:off x="457202" y="624522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b" anchorCtr="0" compatLnSpc="1">
            <a:prstTxWarp prst="textNoShape">
              <a:avLst/>
            </a:prstTxWarp>
          </a:bodyPr>
          <a:lstStyle>
            <a:lvl1pPr>
              <a:defRPr sz="1400">
                <a:effectLst>
                  <a:outerShdw blurRad="38100" dist="38100" dir="2700000" algn="tl">
                    <a:srgbClr val="000000"/>
                  </a:outerShdw>
                </a:effectLst>
              </a:defRPr>
            </a:lvl1pPr>
          </a:lstStyle>
          <a:p>
            <a:endParaRPr lang="de-AT" smtClean="0">
              <a:solidFill>
                <a:srgbClr val="FFFFFF"/>
              </a:solidFill>
              <a:latin typeface="Arial" charset="0"/>
              <a:ea typeface="ＭＳ Ｐゴシック" charset="0"/>
              <a:cs typeface="+mn-cs"/>
            </a:endParaRPr>
          </a:p>
        </p:txBody>
      </p:sp>
      <p:sp>
        <p:nvSpPr>
          <p:cNvPr id="951366" name="Rectangle 70"/>
          <p:cNvSpPr>
            <a:spLocks noGrp="1" noChangeArrowheads="1"/>
          </p:cNvSpPr>
          <p:nvPr>
            <p:ph type="ftr" sz="quarter" idx="3"/>
          </p:nvPr>
        </p:nvSpPr>
        <p:spPr bwMode="auto">
          <a:xfrm>
            <a:off x="3124205" y="6245228"/>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b" anchorCtr="0" compatLnSpc="1">
            <a:prstTxWarp prst="textNoShape">
              <a:avLst/>
            </a:prstTxWarp>
          </a:bodyPr>
          <a:lstStyle>
            <a:lvl1pPr algn="ctr">
              <a:defRPr sz="1400">
                <a:effectLst>
                  <a:outerShdw blurRad="38100" dist="38100" dir="2700000" algn="tl">
                    <a:srgbClr val="000000"/>
                  </a:outerShdw>
                </a:effectLst>
              </a:defRPr>
            </a:lvl1pPr>
          </a:lstStyle>
          <a:p>
            <a:endParaRPr lang="de-AT" smtClean="0">
              <a:solidFill>
                <a:srgbClr val="FFFFFF"/>
              </a:solidFill>
              <a:latin typeface="Arial" charset="0"/>
              <a:ea typeface="ＭＳ Ｐゴシック" charset="0"/>
              <a:cs typeface="+mn-cs"/>
            </a:endParaRPr>
          </a:p>
        </p:txBody>
      </p:sp>
      <p:sp>
        <p:nvSpPr>
          <p:cNvPr id="951367" name="Rectangle 71"/>
          <p:cNvSpPr>
            <a:spLocks noGrp="1" noChangeArrowheads="1"/>
          </p:cNvSpPr>
          <p:nvPr>
            <p:ph type="sldNum" sz="quarter" idx="4"/>
          </p:nvPr>
        </p:nvSpPr>
        <p:spPr bwMode="auto">
          <a:xfrm>
            <a:off x="6553200" y="624522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b" anchorCtr="0" compatLnSpc="1">
            <a:prstTxWarp prst="textNoShape">
              <a:avLst/>
            </a:prstTxWarp>
          </a:bodyPr>
          <a:lstStyle>
            <a:lvl1pPr algn="r">
              <a:defRPr sz="1400">
                <a:effectLst>
                  <a:outerShdw blurRad="38100" dist="38100" dir="2700000" algn="tl">
                    <a:srgbClr val="000000"/>
                  </a:outerShdw>
                </a:effectLst>
              </a:defRPr>
            </a:lvl1pPr>
          </a:lstStyle>
          <a:p>
            <a:fld id="{65B15684-8FAD-2546-8534-56B3293DC955}" type="slidenum">
              <a:rPr lang="de-AT" smtClean="0">
                <a:solidFill>
                  <a:srgbClr val="FFFFFF"/>
                </a:solidFill>
                <a:latin typeface="Arial" charset="0"/>
                <a:ea typeface="ＭＳ Ｐゴシック" charset="0"/>
                <a:cs typeface="+mn-cs"/>
              </a:rPr>
              <a:pPr/>
              <a:t>‹#›</a:t>
            </a:fld>
            <a:endParaRPr lang="de-AT" smtClean="0">
              <a:solidFill>
                <a:srgbClr val="FFFFFF"/>
              </a:solidFill>
              <a:latin typeface="Arial" charset="0"/>
              <a:ea typeface="ＭＳ Ｐゴシック" charset="0"/>
              <a:cs typeface="+mn-cs"/>
            </a:endParaRPr>
          </a:p>
        </p:txBody>
      </p:sp>
    </p:spTree>
    <p:extLst>
      <p:ext uri="{BB962C8B-B14F-4D97-AF65-F5344CB8AC3E}">
        <p14:creationId xmlns:p14="http://schemas.microsoft.com/office/powerpoint/2010/main" val="2894525196"/>
      </p:ext>
    </p:extLst>
  </p:cSld>
  <p:clrMap bg1="dk2" tx1="lt1" bg2="dk1"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Lst>
  <p:timing>
    <p:tnLst>
      <p:par>
        <p:cTn xmlns:p14="http://schemas.microsoft.com/office/powerpoint/2010/mai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5pPr>
      <a:lvl6pPr marL="457083"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6pPr>
      <a:lvl7pPr marL="914166"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7pPr>
      <a:lvl8pPr marL="1371249"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8pPr>
      <a:lvl9pPr marL="1828332"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9pPr>
    </p:titleStyle>
    <p:bodyStyle>
      <a:lvl1pPr marL="342812" indent="-342812" algn="l" rtl="0" fontAlgn="base">
        <a:spcBef>
          <a:spcPct val="20000"/>
        </a:spcBef>
        <a:spcAft>
          <a:spcPct val="0"/>
        </a:spcAft>
        <a:buClr>
          <a:schemeClr val="hlink"/>
        </a:buClr>
        <a:buSzPct val="80000"/>
        <a:buFont typeface="Wingdings" charset="0"/>
        <a:buChar char="Ø"/>
        <a:defRPr sz="3200">
          <a:solidFill>
            <a:schemeClr val="tx1"/>
          </a:solidFill>
          <a:effectLst>
            <a:outerShdw blurRad="38100" dist="38100" dir="2700000" algn="tl">
              <a:srgbClr val="000000"/>
            </a:outerShdw>
          </a:effectLst>
          <a:latin typeface="+mn-lt"/>
          <a:ea typeface="+mn-ea"/>
          <a:cs typeface="+mn-cs"/>
        </a:defRPr>
      </a:lvl1pPr>
      <a:lvl2pPr marL="742756" indent="-285672" algn="l" rtl="0" fontAlgn="base">
        <a:spcBef>
          <a:spcPct val="20000"/>
        </a:spcBef>
        <a:spcAft>
          <a:spcPct val="0"/>
        </a:spcAft>
        <a:buClr>
          <a:schemeClr val="tx2"/>
        </a:buClr>
        <a:buSzPct val="50000"/>
        <a:buFont typeface="Wingdings" charset="0"/>
        <a:buChar char="l"/>
        <a:defRPr sz="2800">
          <a:solidFill>
            <a:schemeClr val="tx1"/>
          </a:solidFill>
          <a:effectLst>
            <a:outerShdw blurRad="38100" dist="38100" dir="2700000" algn="tl">
              <a:srgbClr val="000000"/>
            </a:outerShdw>
          </a:effectLst>
          <a:latin typeface="+mn-lt"/>
          <a:ea typeface="+mn-ea"/>
        </a:defRPr>
      </a:lvl2pPr>
      <a:lvl3pPr marL="1142707" indent="-228541" algn="l" rtl="0" fontAlgn="base">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ea typeface="+mn-ea"/>
        </a:defRPr>
      </a:lvl3pPr>
      <a:lvl4pPr marL="1599784" indent="-228541" algn="l" rtl="0" fontAlgn="base">
        <a:spcBef>
          <a:spcPct val="20000"/>
        </a:spcBef>
        <a:spcAft>
          <a:spcPct val="0"/>
        </a:spcAft>
        <a:buClr>
          <a:schemeClr val="folHlink"/>
        </a:buClr>
        <a:buSzPct val="50000"/>
        <a:buFont typeface="Wingdings" charset="0"/>
        <a:buChar char="l"/>
        <a:defRPr sz="2000">
          <a:solidFill>
            <a:schemeClr val="tx1"/>
          </a:solidFill>
          <a:effectLst>
            <a:outerShdw blurRad="38100" dist="38100" dir="2700000" algn="tl">
              <a:srgbClr val="000000"/>
            </a:outerShdw>
          </a:effectLst>
          <a:latin typeface="+mn-lt"/>
          <a:ea typeface="+mn-ea"/>
        </a:defRPr>
      </a:lvl4pPr>
      <a:lvl5pPr marL="2056865"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5pPr>
      <a:lvl6pPr marL="2513950"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6pPr>
      <a:lvl7pPr marL="2971031"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7pPr>
      <a:lvl8pPr marL="3428110"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8pPr>
      <a:lvl9pPr marL="3885186"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083" rtl="0" eaLnBrk="1" latinLnBrk="0" hangingPunct="1">
        <a:defRPr sz="1800" kern="1200">
          <a:solidFill>
            <a:schemeClr val="tx1"/>
          </a:solidFill>
          <a:latin typeface="+mn-lt"/>
          <a:ea typeface="+mn-ea"/>
          <a:cs typeface="+mn-cs"/>
        </a:defRPr>
      </a:lvl1pPr>
      <a:lvl2pPr marL="457083" algn="l" defTabSz="457083" rtl="0" eaLnBrk="1" latinLnBrk="0" hangingPunct="1">
        <a:defRPr sz="1800" kern="1200">
          <a:solidFill>
            <a:schemeClr val="tx1"/>
          </a:solidFill>
          <a:latin typeface="+mn-lt"/>
          <a:ea typeface="+mn-ea"/>
          <a:cs typeface="+mn-cs"/>
        </a:defRPr>
      </a:lvl2pPr>
      <a:lvl3pPr marL="914166" algn="l" defTabSz="457083" rtl="0" eaLnBrk="1" latinLnBrk="0" hangingPunct="1">
        <a:defRPr sz="1800" kern="1200">
          <a:solidFill>
            <a:schemeClr val="tx1"/>
          </a:solidFill>
          <a:latin typeface="+mn-lt"/>
          <a:ea typeface="+mn-ea"/>
          <a:cs typeface="+mn-cs"/>
        </a:defRPr>
      </a:lvl3pPr>
      <a:lvl4pPr marL="1371249" algn="l" defTabSz="457083" rtl="0" eaLnBrk="1" latinLnBrk="0" hangingPunct="1">
        <a:defRPr sz="1800" kern="1200">
          <a:solidFill>
            <a:schemeClr val="tx1"/>
          </a:solidFill>
          <a:latin typeface="+mn-lt"/>
          <a:ea typeface="+mn-ea"/>
          <a:cs typeface="+mn-cs"/>
        </a:defRPr>
      </a:lvl4pPr>
      <a:lvl5pPr marL="1828332" algn="l" defTabSz="457083" rtl="0" eaLnBrk="1" latinLnBrk="0" hangingPunct="1">
        <a:defRPr sz="1800" kern="1200">
          <a:solidFill>
            <a:schemeClr val="tx1"/>
          </a:solidFill>
          <a:latin typeface="+mn-lt"/>
          <a:ea typeface="+mn-ea"/>
          <a:cs typeface="+mn-cs"/>
        </a:defRPr>
      </a:lvl5pPr>
      <a:lvl6pPr marL="2285415" algn="l" defTabSz="457083" rtl="0" eaLnBrk="1" latinLnBrk="0" hangingPunct="1">
        <a:defRPr sz="1800" kern="1200">
          <a:solidFill>
            <a:schemeClr val="tx1"/>
          </a:solidFill>
          <a:latin typeface="+mn-lt"/>
          <a:ea typeface="+mn-ea"/>
          <a:cs typeface="+mn-cs"/>
        </a:defRPr>
      </a:lvl6pPr>
      <a:lvl7pPr marL="2742498" algn="l" defTabSz="457083" rtl="0" eaLnBrk="1" latinLnBrk="0" hangingPunct="1">
        <a:defRPr sz="1800" kern="1200">
          <a:solidFill>
            <a:schemeClr val="tx1"/>
          </a:solidFill>
          <a:latin typeface="+mn-lt"/>
          <a:ea typeface="+mn-ea"/>
          <a:cs typeface="+mn-cs"/>
        </a:defRPr>
      </a:lvl7pPr>
      <a:lvl8pPr marL="3199568" algn="l" defTabSz="457083" rtl="0" eaLnBrk="1" latinLnBrk="0" hangingPunct="1">
        <a:defRPr sz="1800" kern="1200">
          <a:solidFill>
            <a:schemeClr val="tx1"/>
          </a:solidFill>
          <a:latin typeface="+mn-lt"/>
          <a:ea typeface="+mn-ea"/>
          <a:cs typeface="+mn-cs"/>
        </a:defRPr>
      </a:lvl8pPr>
      <a:lvl9pPr marL="3656660" algn="l" defTabSz="45708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99"/>
            </a:gs>
            <a:gs pos="50000">
              <a:srgbClr val="0000FF"/>
            </a:gs>
            <a:gs pos="100000">
              <a:srgbClr val="000099"/>
            </a:gs>
          </a:gsLst>
          <a:lin ang="5400000" scaled="1"/>
        </a:gradFill>
        <a:effectLst/>
      </p:bgPr>
    </p:bg>
    <p:spTree>
      <p:nvGrpSpPr>
        <p:cNvPr id="1" name=""/>
        <p:cNvGrpSpPr/>
        <p:nvPr/>
      </p:nvGrpSpPr>
      <p:grpSpPr>
        <a:xfrm>
          <a:off x="0" y="0"/>
          <a:ext cx="0" cy="0"/>
          <a:chOff x="0" y="0"/>
          <a:chExt cx="0" cy="0"/>
        </a:xfrm>
      </p:grpSpPr>
      <p:sp>
        <p:nvSpPr>
          <p:cNvPr id="951298" name="Freeform 2"/>
          <p:cNvSpPr>
            <a:spLocks/>
          </p:cNvSpPr>
          <p:nvPr/>
        </p:nvSpPr>
        <p:spPr bwMode="hidden">
          <a:xfrm>
            <a:off x="6627813" y="6429375"/>
            <a:ext cx="285750" cy="209550"/>
          </a:xfrm>
          <a:custGeom>
            <a:avLst/>
            <a:gdLst>
              <a:gd name="T0" fmla="*/ 0 w 179"/>
              <a:gd name="T1" fmla="*/ 132 h 132"/>
              <a:gd name="T2" fmla="*/ 29 w 179"/>
              <a:gd name="T3" fmla="*/ 132 h 132"/>
              <a:gd name="T4" fmla="*/ 77 w 179"/>
              <a:gd name="T5" fmla="*/ 108 h 132"/>
              <a:gd name="T6" fmla="*/ 119 w 179"/>
              <a:gd name="T7" fmla="*/ 78 h 132"/>
              <a:gd name="T8" fmla="*/ 155 w 179"/>
              <a:gd name="T9" fmla="*/ 48 h 132"/>
              <a:gd name="T10" fmla="*/ 179 w 179"/>
              <a:gd name="T11" fmla="*/ 12 h 132"/>
              <a:gd name="T12" fmla="*/ 173 w 179"/>
              <a:gd name="T13" fmla="*/ 6 h 132"/>
              <a:gd name="T14" fmla="*/ 167 w 179"/>
              <a:gd name="T15" fmla="*/ 0 h 132"/>
              <a:gd name="T16" fmla="*/ 137 w 179"/>
              <a:gd name="T17" fmla="*/ 42 h 132"/>
              <a:gd name="T18" fmla="*/ 101 w 179"/>
              <a:gd name="T19" fmla="*/ 78 h 132"/>
              <a:gd name="T20" fmla="*/ 53 w 179"/>
              <a:gd name="T21" fmla="*/ 108 h 132"/>
              <a:gd name="T22" fmla="*/ 0 w 179"/>
              <a:gd name="T23" fmla="*/ 132 h 132"/>
              <a:gd name="T24" fmla="*/ 0 w 179"/>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1436" tIns="45716" rIns="91436" bIns="45716"/>
          <a:lstStyle/>
          <a:p>
            <a:endParaRPr lang="en-US" sz="1800" smtClean="0">
              <a:solidFill>
                <a:srgbClr val="FFFFFF"/>
              </a:solidFill>
              <a:latin typeface="Arial" charset="0"/>
              <a:ea typeface="ＭＳ Ｐゴシック" charset="0"/>
              <a:cs typeface="+mn-cs"/>
            </a:endParaRPr>
          </a:p>
        </p:txBody>
      </p:sp>
      <p:sp>
        <p:nvSpPr>
          <p:cNvPr id="951363" name="Rectangle 67"/>
          <p:cNvSpPr>
            <a:spLocks noGrp="1" noChangeArrowheads="1"/>
          </p:cNvSpPr>
          <p:nvPr>
            <p:ph type="title"/>
          </p:nvPr>
        </p:nvSpPr>
        <p:spPr bwMode="auto">
          <a:xfrm>
            <a:off x="457200" y="277816"/>
            <a:ext cx="82296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ctr" anchorCtr="1" compatLnSpc="1">
            <a:prstTxWarp prst="textNoShape">
              <a:avLst/>
            </a:prstTxWarp>
          </a:bodyPr>
          <a:lstStyle/>
          <a:p>
            <a:pPr lvl="0"/>
            <a:r>
              <a:rPr lang="de-AT"/>
              <a:t>Titelmasterformat durch Klicken bearbeiten</a:t>
            </a:r>
          </a:p>
        </p:txBody>
      </p:sp>
      <p:sp>
        <p:nvSpPr>
          <p:cNvPr id="951364" name="Rectangle 68"/>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t" anchorCtr="0" compatLnSpc="1">
            <a:prstTxWarp prst="textNoShape">
              <a:avLst/>
            </a:prstTxWarp>
          </a:bodyPr>
          <a:lstStyle/>
          <a:p>
            <a:pPr lvl="0"/>
            <a:r>
              <a:rPr lang="de-AT"/>
              <a:t>Textmasterformate durch Klicken bearbeiten</a:t>
            </a:r>
          </a:p>
          <a:p>
            <a:pPr lvl="1"/>
            <a:r>
              <a:rPr lang="de-AT"/>
              <a:t>Zweite Ebene</a:t>
            </a:r>
          </a:p>
          <a:p>
            <a:pPr lvl="2"/>
            <a:r>
              <a:rPr lang="de-AT"/>
              <a:t>Dritte Ebene</a:t>
            </a:r>
          </a:p>
          <a:p>
            <a:pPr lvl="3"/>
            <a:r>
              <a:rPr lang="de-AT"/>
              <a:t>Vierte Ebene</a:t>
            </a:r>
          </a:p>
          <a:p>
            <a:pPr lvl="4"/>
            <a:r>
              <a:rPr lang="de-AT"/>
              <a:t>Fünfte Ebene</a:t>
            </a:r>
          </a:p>
        </p:txBody>
      </p:sp>
      <p:sp>
        <p:nvSpPr>
          <p:cNvPr id="951365" name="Rectangle 69"/>
          <p:cNvSpPr>
            <a:spLocks noGrp="1" noChangeArrowheads="1"/>
          </p:cNvSpPr>
          <p:nvPr>
            <p:ph type="dt" sz="half" idx="2"/>
          </p:nvPr>
        </p:nvSpPr>
        <p:spPr bwMode="auto">
          <a:xfrm>
            <a:off x="457202" y="624522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b" anchorCtr="0" compatLnSpc="1">
            <a:prstTxWarp prst="textNoShape">
              <a:avLst/>
            </a:prstTxWarp>
          </a:bodyPr>
          <a:lstStyle>
            <a:lvl1pPr>
              <a:defRPr sz="1400">
                <a:effectLst>
                  <a:outerShdw blurRad="38100" dist="38100" dir="2700000" algn="tl">
                    <a:srgbClr val="000000"/>
                  </a:outerShdw>
                </a:effectLst>
              </a:defRPr>
            </a:lvl1pPr>
          </a:lstStyle>
          <a:p>
            <a:endParaRPr lang="de-AT" smtClean="0">
              <a:solidFill>
                <a:srgbClr val="FFFFFF"/>
              </a:solidFill>
              <a:latin typeface="Arial" charset="0"/>
              <a:ea typeface="ＭＳ Ｐゴシック" charset="0"/>
              <a:cs typeface="+mn-cs"/>
            </a:endParaRPr>
          </a:p>
        </p:txBody>
      </p:sp>
      <p:sp>
        <p:nvSpPr>
          <p:cNvPr id="951366" name="Rectangle 70"/>
          <p:cNvSpPr>
            <a:spLocks noGrp="1" noChangeArrowheads="1"/>
          </p:cNvSpPr>
          <p:nvPr>
            <p:ph type="ftr" sz="quarter" idx="3"/>
          </p:nvPr>
        </p:nvSpPr>
        <p:spPr bwMode="auto">
          <a:xfrm>
            <a:off x="3124205" y="6245228"/>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b" anchorCtr="0" compatLnSpc="1">
            <a:prstTxWarp prst="textNoShape">
              <a:avLst/>
            </a:prstTxWarp>
          </a:bodyPr>
          <a:lstStyle>
            <a:lvl1pPr algn="ctr">
              <a:defRPr sz="1400">
                <a:effectLst>
                  <a:outerShdw blurRad="38100" dist="38100" dir="2700000" algn="tl">
                    <a:srgbClr val="000000"/>
                  </a:outerShdw>
                </a:effectLst>
              </a:defRPr>
            </a:lvl1pPr>
          </a:lstStyle>
          <a:p>
            <a:endParaRPr lang="de-AT" smtClean="0">
              <a:solidFill>
                <a:srgbClr val="FFFFFF"/>
              </a:solidFill>
              <a:latin typeface="Arial" charset="0"/>
              <a:ea typeface="ＭＳ Ｐゴシック" charset="0"/>
              <a:cs typeface="+mn-cs"/>
            </a:endParaRPr>
          </a:p>
        </p:txBody>
      </p:sp>
      <p:sp>
        <p:nvSpPr>
          <p:cNvPr id="951367" name="Rectangle 71"/>
          <p:cNvSpPr>
            <a:spLocks noGrp="1" noChangeArrowheads="1"/>
          </p:cNvSpPr>
          <p:nvPr>
            <p:ph type="sldNum" sz="quarter" idx="4"/>
          </p:nvPr>
        </p:nvSpPr>
        <p:spPr bwMode="auto">
          <a:xfrm>
            <a:off x="6553200" y="6245228"/>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36" tIns="45716" rIns="91436" bIns="45716" numCol="1" anchor="b" anchorCtr="0" compatLnSpc="1">
            <a:prstTxWarp prst="textNoShape">
              <a:avLst/>
            </a:prstTxWarp>
          </a:bodyPr>
          <a:lstStyle>
            <a:lvl1pPr algn="r">
              <a:defRPr sz="1400">
                <a:effectLst>
                  <a:outerShdw blurRad="38100" dist="38100" dir="2700000" algn="tl">
                    <a:srgbClr val="000000"/>
                  </a:outerShdw>
                </a:effectLst>
              </a:defRPr>
            </a:lvl1pPr>
          </a:lstStyle>
          <a:p>
            <a:fld id="{65B15684-8FAD-2546-8534-56B3293DC955}" type="slidenum">
              <a:rPr lang="de-AT" smtClean="0">
                <a:solidFill>
                  <a:srgbClr val="FFFFFF"/>
                </a:solidFill>
                <a:latin typeface="Arial" charset="0"/>
                <a:ea typeface="ＭＳ Ｐゴシック" charset="0"/>
                <a:cs typeface="+mn-cs"/>
              </a:rPr>
              <a:pPr/>
              <a:t>‹#›</a:t>
            </a:fld>
            <a:endParaRPr lang="de-AT" smtClean="0">
              <a:solidFill>
                <a:srgbClr val="FFFFFF"/>
              </a:solidFill>
              <a:latin typeface="Arial" charset="0"/>
              <a:ea typeface="ＭＳ Ｐゴシック" charset="0"/>
              <a:cs typeface="+mn-cs"/>
            </a:endParaRPr>
          </a:p>
        </p:txBody>
      </p:sp>
    </p:spTree>
    <p:extLst>
      <p:ext uri="{BB962C8B-B14F-4D97-AF65-F5344CB8AC3E}">
        <p14:creationId xmlns:p14="http://schemas.microsoft.com/office/powerpoint/2010/main" val="565369706"/>
      </p:ext>
    </p:extLst>
  </p:cSld>
  <p:clrMap bg1="dk2" tx1="lt1" bg2="dk1"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Lst>
  <p:timing>
    <p:tnLst>
      <p:par>
        <p:cTn xmlns:p14="http://schemas.microsoft.com/office/powerpoint/2010/main" id="1" dur="indefinite" restart="never" nodeType="tmRoot"/>
      </p:par>
    </p:tnLst>
  </p:timing>
  <p:txStyles>
    <p:title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5pPr>
      <a:lvl6pPr marL="457083"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6pPr>
      <a:lvl7pPr marL="914166"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7pPr>
      <a:lvl8pPr marL="1371249"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8pPr>
      <a:lvl9pPr marL="1828332" algn="ctr" rtl="0" fontAlgn="base">
        <a:spcBef>
          <a:spcPct val="0"/>
        </a:spcBef>
        <a:spcAft>
          <a:spcPct val="0"/>
        </a:spcAft>
        <a:defRPr sz="4400">
          <a:solidFill>
            <a:schemeClr val="tx2"/>
          </a:solidFill>
          <a:effectLst>
            <a:outerShdw blurRad="38100" dist="38100" dir="2700000" algn="tl">
              <a:srgbClr val="000000"/>
            </a:outerShdw>
          </a:effectLst>
          <a:latin typeface="Arial" charset="0"/>
          <a:ea typeface="ＭＳ Ｐゴシック" charset="0"/>
        </a:defRPr>
      </a:lvl9pPr>
    </p:titleStyle>
    <p:bodyStyle>
      <a:lvl1pPr marL="342812" indent="-342812" algn="l" rtl="0" fontAlgn="base">
        <a:spcBef>
          <a:spcPct val="20000"/>
        </a:spcBef>
        <a:spcAft>
          <a:spcPct val="0"/>
        </a:spcAft>
        <a:buClr>
          <a:schemeClr val="hlink"/>
        </a:buClr>
        <a:buSzPct val="80000"/>
        <a:buFont typeface="Wingdings" charset="0"/>
        <a:buChar char="Ø"/>
        <a:defRPr sz="3200">
          <a:solidFill>
            <a:schemeClr val="tx1"/>
          </a:solidFill>
          <a:effectLst>
            <a:outerShdw blurRad="38100" dist="38100" dir="2700000" algn="tl">
              <a:srgbClr val="000000"/>
            </a:outerShdw>
          </a:effectLst>
          <a:latin typeface="+mn-lt"/>
          <a:ea typeface="+mn-ea"/>
          <a:cs typeface="+mn-cs"/>
        </a:defRPr>
      </a:lvl1pPr>
      <a:lvl2pPr marL="742756" indent="-285672" algn="l" rtl="0" fontAlgn="base">
        <a:spcBef>
          <a:spcPct val="20000"/>
        </a:spcBef>
        <a:spcAft>
          <a:spcPct val="0"/>
        </a:spcAft>
        <a:buClr>
          <a:schemeClr val="tx2"/>
        </a:buClr>
        <a:buSzPct val="50000"/>
        <a:buFont typeface="Wingdings" charset="0"/>
        <a:buChar char="l"/>
        <a:defRPr sz="2800">
          <a:solidFill>
            <a:schemeClr val="tx1"/>
          </a:solidFill>
          <a:effectLst>
            <a:outerShdw blurRad="38100" dist="38100" dir="2700000" algn="tl">
              <a:srgbClr val="000000"/>
            </a:outerShdw>
          </a:effectLst>
          <a:latin typeface="+mn-lt"/>
          <a:ea typeface="+mn-ea"/>
        </a:defRPr>
      </a:lvl2pPr>
      <a:lvl3pPr marL="1142707" indent="-228541" algn="l" rtl="0" fontAlgn="base">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ea typeface="+mn-ea"/>
        </a:defRPr>
      </a:lvl3pPr>
      <a:lvl4pPr marL="1599784" indent="-228541" algn="l" rtl="0" fontAlgn="base">
        <a:spcBef>
          <a:spcPct val="20000"/>
        </a:spcBef>
        <a:spcAft>
          <a:spcPct val="0"/>
        </a:spcAft>
        <a:buClr>
          <a:schemeClr val="folHlink"/>
        </a:buClr>
        <a:buSzPct val="50000"/>
        <a:buFont typeface="Wingdings" charset="0"/>
        <a:buChar char="l"/>
        <a:defRPr sz="2000">
          <a:solidFill>
            <a:schemeClr val="tx1"/>
          </a:solidFill>
          <a:effectLst>
            <a:outerShdw blurRad="38100" dist="38100" dir="2700000" algn="tl">
              <a:srgbClr val="000000"/>
            </a:outerShdw>
          </a:effectLst>
          <a:latin typeface="+mn-lt"/>
          <a:ea typeface="+mn-ea"/>
        </a:defRPr>
      </a:lvl4pPr>
      <a:lvl5pPr marL="2056865"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5pPr>
      <a:lvl6pPr marL="2513950"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6pPr>
      <a:lvl7pPr marL="2971031"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7pPr>
      <a:lvl8pPr marL="3428110"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8pPr>
      <a:lvl9pPr marL="3885186" indent="-228541"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083" rtl="0" eaLnBrk="1" latinLnBrk="0" hangingPunct="1">
        <a:defRPr sz="1800" kern="1200">
          <a:solidFill>
            <a:schemeClr val="tx1"/>
          </a:solidFill>
          <a:latin typeface="+mn-lt"/>
          <a:ea typeface="+mn-ea"/>
          <a:cs typeface="+mn-cs"/>
        </a:defRPr>
      </a:lvl1pPr>
      <a:lvl2pPr marL="457083" algn="l" defTabSz="457083" rtl="0" eaLnBrk="1" latinLnBrk="0" hangingPunct="1">
        <a:defRPr sz="1800" kern="1200">
          <a:solidFill>
            <a:schemeClr val="tx1"/>
          </a:solidFill>
          <a:latin typeface="+mn-lt"/>
          <a:ea typeface="+mn-ea"/>
          <a:cs typeface="+mn-cs"/>
        </a:defRPr>
      </a:lvl2pPr>
      <a:lvl3pPr marL="914166" algn="l" defTabSz="457083" rtl="0" eaLnBrk="1" latinLnBrk="0" hangingPunct="1">
        <a:defRPr sz="1800" kern="1200">
          <a:solidFill>
            <a:schemeClr val="tx1"/>
          </a:solidFill>
          <a:latin typeface="+mn-lt"/>
          <a:ea typeface="+mn-ea"/>
          <a:cs typeface="+mn-cs"/>
        </a:defRPr>
      </a:lvl3pPr>
      <a:lvl4pPr marL="1371249" algn="l" defTabSz="457083" rtl="0" eaLnBrk="1" latinLnBrk="0" hangingPunct="1">
        <a:defRPr sz="1800" kern="1200">
          <a:solidFill>
            <a:schemeClr val="tx1"/>
          </a:solidFill>
          <a:latin typeface="+mn-lt"/>
          <a:ea typeface="+mn-ea"/>
          <a:cs typeface="+mn-cs"/>
        </a:defRPr>
      </a:lvl4pPr>
      <a:lvl5pPr marL="1828332" algn="l" defTabSz="457083" rtl="0" eaLnBrk="1" latinLnBrk="0" hangingPunct="1">
        <a:defRPr sz="1800" kern="1200">
          <a:solidFill>
            <a:schemeClr val="tx1"/>
          </a:solidFill>
          <a:latin typeface="+mn-lt"/>
          <a:ea typeface="+mn-ea"/>
          <a:cs typeface="+mn-cs"/>
        </a:defRPr>
      </a:lvl5pPr>
      <a:lvl6pPr marL="2285415" algn="l" defTabSz="457083" rtl="0" eaLnBrk="1" latinLnBrk="0" hangingPunct="1">
        <a:defRPr sz="1800" kern="1200">
          <a:solidFill>
            <a:schemeClr val="tx1"/>
          </a:solidFill>
          <a:latin typeface="+mn-lt"/>
          <a:ea typeface="+mn-ea"/>
          <a:cs typeface="+mn-cs"/>
        </a:defRPr>
      </a:lvl6pPr>
      <a:lvl7pPr marL="2742498" algn="l" defTabSz="457083" rtl="0" eaLnBrk="1" latinLnBrk="0" hangingPunct="1">
        <a:defRPr sz="1800" kern="1200">
          <a:solidFill>
            <a:schemeClr val="tx1"/>
          </a:solidFill>
          <a:latin typeface="+mn-lt"/>
          <a:ea typeface="+mn-ea"/>
          <a:cs typeface="+mn-cs"/>
        </a:defRPr>
      </a:lvl7pPr>
      <a:lvl8pPr marL="3199568" algn="l" defTabSz="457083" rtl="0" eaLnBrk="1" latinLnBrk="0" hangingPunct="1">
        <a:defRPr sz="1800" kern="1200">
          <a:solidFill>
            <a:schemeClr val="tx1"/>
          </a:solidFill>
          <a:latin typeface="+mn-lt"/>
          <a:ea typeface="+mn-ea"/>
          <a:cs typeface="+mn-cs"/>
        </a:defRPr>
      </a:lvl8pPr>
      <a:lvl9pPr marL="3656660" algn="l" defTabSz="45708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36" tIns="45716" rIns="91436" bIns="45716"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36" tIns="45716" rIns="91436" bIns="45716"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2" y="6356352"/>
            <a:ext cx="2133600" cy="365125"/>
          </a:xfrm>
          <a:prstGeom prst="rect">
            <a:avLst/>
          </a:prstGeom>
        </p:spPr>
        <p:txBody>
          <a:bodyPr vert="horz" lIns="91436" tIns="45716" rIns="91436" bIns="45716" rtlCol="0" anchor="ctr"/>
          <a:lstStyle>
            <a:lvl1pPr algn="l">
              <a:defRPr sz="1200">
                <a:solidFill>
                  <a:schemeClr val="tx1">
                    <a:tint val="75000"/>
                  </a:schemeClr>
                </a:solidFill>
              </a:defRPr>
            </a:lvl1pPr>
          </a:lstStyle>
          <a:p>
            <a:pPr defTabSz="457070" fontAlgn="auto">
              <a:spcBef>
                <a:spcPts val="0"/>
              </a:spcBef>
              <a:spcAft>
                <a:spcPts val="0"/>
              </a:spcAft>
            </a:pPr>
            <a:fld id="{3ECC2E9E-F951-ED42-B97C-CC3F1D463379}" type="datetimeFigureOut">
              <a:rPr lang="en-US" smtClean="0">
                <a:solidFill>
                  <a:prstClr val="black">
                    <a:tint val="75000"/>
                  </a:prstClr>
                </a:solidFill>
                <a:latin typeface="Calibri"/>
              </a:rPr>
              <a:pPr defTabSz="457070" fontAlgn="auto">
                <a:spcBef>
                  <a:spcPts val="0"/>
                </a:spcBef>
                <a:spcAft>
                  <a:spcPts val="0"/>
                </a:spcAft>
              </a:pPr>
              <a:t>16/04/2015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5" y="6356352"/>
            <a:ext cx="2895600" cy="365125"/>
          </a:xfrm>
          <a:prstGeom prst="rect">
            <a:avLst/>
          </a:prstGeom>
        </p:spPr>
        <p:txBody>
          <a:bodyPr vert="horz" lIns="91436" tIns="45716" rIns="91436" bIns="45716" rtlCol="0" anchor="ctr"/>
          <a:lstStyle>
            <a:lvl1pPr algn="ctr">
              <a:defRPr sz="1200">
                <a:solidFill>
                  <a:schemeClr val="tx1">
                    <a:tint val="75000"/>
                  </a:schemeClr>
                </a:solidFill>
              </a:defRPr>
            </a:lvl1pPr>
          </a:lstStyle>
          <a:p>
            <a:pPr defTabSz="457070"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36" tIns="45716" rIns="91436" bIns="45716" rtlCol="0" anchor="ctr"/>
          <a:lstStyle>
            <a:lvl1pPr algn="r">
              <a:defRPr sz="1200">
                <a:solidFill>
                  <a:schemeClr val="tx1">
                    <a:tint val="75000"/>
                  </a:schemeClr>
                </a:solidFill>
              </a:defRPr>
            </a:lvl1pPr>
          </a:lstStyle>
          <a:p>
            <a:pPr defTabSz="457070" fontAlgn="auto">
              <a:spcBef>
                <a:spcPts val="0"/>
              </a:spcBef>
              <a:spcAft>
                <a:spcPts val="0"/>
              </a:spcAft>
            </a:pPr>
            <a:fld id="{7327B25C-B4D3-994A-B503-A6529C19AD40}" type="slidenum">
              <a:rPr lang="en-US" smtClean="0">
                <a:solidFill>
                  <a:prstClr val="black">
                    <a:tint val="75000"/>
                  </a:prstClr>
                </a:solidFill>
                <a:latin typeface="Calibri"/>
              </a:rPr>
              <a:pPr defTabSz="457070"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42256258"/>
      </p:ext>
    </p:extLst>
  </p:cSld>
  <p:clrMap bg1="lt1" tx1="dk1" bg2="lt2" tx2="dk2" accent1="accent1" accent2="accent2" accent3="accent3" accent4="accent4" accent5="accent5" accent6="accent6" hlink="hlink" folHlink="folHlink"/>
  <p:sldLayoutIdLst>
    <p:sldLayoutId id="2147483772" r:id="rId1"/>
  </p:sldLayoutIdLst>
  <p:txStyles>
    <p:titleStyle>
      <a:lvl1pPr algn="ctr" defTabSz="457070" rtl="0" eaLnBrk="1" latinLnBrk="0" hangingPunct="1">
        <a:spcBef>
          <a:spcPct val="0"/>
        </a:spcBef>
        <a:buNone/>
        <a:defRPr sz="4400" kern="1200">
          <a:solidFill>
            <a:schemeClr val="tx1"/>
          </a:solidFill>
          <a:latin typeface="+mj-lt"/>
          <a:ea typeface="+mj-ea"/>
          <a:cs typeface="+mj-cs"/>
        </a:defRPr>
      </a:lvl1pPr>
    </p:titleStyle>
    <p:bodyStyle>
      <a:lvl1pPr marL="342802" indent="-342802" algn="l" defTabSz="457070" rtl="0" eaLnBrk="1" latinLnBrk="0" hangingPunct="1">
        <a:spcBef>
          <a:spcPct val="20000"/>
        </a:spcBef>
        <a:buFont typeface="Arial"/>
        <a:buChar char="•"/>
        <a:defRPr sz="3200" kern="1200">
          <a:solidFill>
            <a:schemeClr val="tx1"/>
          </a:solidFill>
          <a:latin typeface="+mn-lt"/>
          <a:ea typeface="+mn-ea"/>
          <a:cs typeface="+mn-cs"/>
        </a:defRPr>
      </a:lvl1pPr>
      <a:lvl2pPr marL="742732" indent="-285663" algn="l" defTabSz="457070" rtl="0" eaLnBrk="1" latinLnBrk="0" hangingPunct="1">
        <a:spcBef>
          <a:spcPct val="20000"/>
        </a:spcBef>
        <a:buFont typeface="Arial"/>
        <a:buChar char="–"/>
        <a:defRPr sz="2800" kern="1200">
          <a:solidFill>
            <a:schemeClr val="tx1"/>
          </a:solidFill>
          <a:latin typeface="+mn-lt"/>
          <a:ea typeface="+mn-ea"/>
          <a:cs typeface="+mn-cs"/>
        </a:defRPr>
      </a:lvl2pPr>
      <a:lvl3pPr marL="1142673" indent="-228534" algn="l" defTabSz="457070" rtl="0" eaLnBrk="1" latinLnBrk="0" hangingPunct="1">
        <a:spcBef>
          <a:spcPct val="20000"/>
        </a:spcBef>
        <a:buFont typeface="Arial"/>
        <a:buChar char="•"/>
        <a:defRPr sz="2400" kern="1200">
          <a:solidFill>
            <a:schemeClr val="tx1"/>
          </a:solidFill>
          <a:latin typeface="+mn-lt"/>
          <a:ea typeface="+mn-ea"/>
          <a:cs typeface="+mn-cs"/>
        </a:defRPr>
      </a:lvl3pPr>
      <a:lvl4pPr marL="1599736" indent="-228534" algn="l" defTabSz="457070" rtl="0" eaLnBrk="1" latinLnBrk="0" hangingPunct="1">
        <a:spcBef>
          <a:spcPct val="20000"/>
        </a:spcBef>
        <a:buFont typeface="Arial"/>
        <a:buChar char="–"/>
        <a:defRPr sz="2000" kern="1200">
          <a:solidFill>
            <a:schemeClr val="tx1"/>
          </a:solidFill>
          <a:latin typeface="+mn-lt"/>
          <a:ea typeface="+mn-ea"/>
          <a:cs typeface="+mn-cs"/>
        </a:defRPr>
      </a:lvl4pPr>
      <a:lvl5pPr marL="2056803" indent="-228534" algn="l" defTabSz="457070" rtl="0" eaLnBrk="1" latinLnBrk="0" hangingPunct="1">
        <a:spcBef>
          <a:spcPct val="20000"/>
        </a:spcBef>
        <a:buFont typeface="Arial"/>
        <a:buChar char="»"/>
        <a:defRPr sz="2000" kern="1200">
          <a:solidFill>
            <a:schemeClr val="tx1"/>
          </a:solidFill>
          <a:latin typeface="+mn-lt"/>
          <a:ea typeface="+mn-ea"/>
          <a:cs typeface="+mn-cs"/>
        </a:defRPr>
      </a:lvl5pPr>
      <a:lvl6pPr marL="2513875" indent="-228534" algn="l" defTabSz="457070" rtl="0" eaLnBrk="1" latinLnBrk="0" hangingPunct="1">
        <a:spcBef>
          <a:spcPct val="20000"/>
        </a:spcBef>
        <a:buFont typeface="Arial"/>
        <a:buChar char="•"/>
        <a:defRPr sz="2000" kern="1200">
          <a:solidFill>
            <a:schemeClr val="tx1"/>
          </a:solidFill>
          <a:latin typeface="+mn-lt"/>
          <a:ea typeface="+mn-ea"/>
          <a:cs typeface="+mn-cs"/>
        </a:defRPr>
      </a:lvl6pPr>
      <a:lvl7pPr marL="2970942" indent="-228534" algn="l" defTabSz="457070" rtl="0" eaLnBrk="1" latinLnBrk="0" hangingPunct="1">
        <a:spcBef>
          <a:spcPct val="20000"/>
        </a:spcBef>
        <a:buFont typeface="Arial"/>
        <a:buChar char="•"/>
        <a:defRPr sz="2000" kern="1200">
          <a:solidFill>
            <a:schemeClr val="tx1"/>
          </a:solidFill>
          <a:latin typeface="+mn-lt"/>
          <a:ea typeface="+mn-ea"/>
          <a:cs typeface="+mn-cs"/>
        </a:defRPr>
      </a:lvl7pPr>
      <a:lvl8pPr marL="3428007" indent="-228534" algn="l" defTabSz="457070" rtl="0" eaLnBrk="1" latinLnBrk="0" hangingPunct="1">
        <a:spcBef>
          <a:spcPct val="20000"/>
        </a:spcBef>
        <a:buFont typeface="Arial"/>
        <a:buChar char="•"/>
        <a:defRPr sz="2000" kern="1200">
          <a:solidFill>
            <a:schemeClr val="tx1"/>
          </a:solidFill>
          <a:latin typeface="+mn-lt"/>
          <a:ea typeface="+mn-ea"/>
          <a:cs typeface="+mn-cs"/>
        </a:defRPr>
      </a:lvl8pPr>
      <a:lvl9pPr marL="3885069" indent="-228534" algn="l" defTabSz="45707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70" rtl="0" eaLnBrk="1" latinLnBrk="0" hangingPunct="1">
        <a:defRPr sz="1800" kern="1200">
          <a:solidFill>
            <a:schemeClr val="tx1"/>
          </a:solidFill>
          <a:latin typeface="+mn-lt"/>
          <a:ea typeface="+mn-ea"/>
          <a:cs typeface="+mn-cs"/>
        </a:defRPr>
      </a:lvl1pPr>
      <a:lvl2pPr marL="457070" algn="l" defTabSz="457070" rtl="0" eaLnBrk="1" latinLnBrk="0" hangingPunct="1">
        <a:defRPr sz="1800" kern="1200">
          <a:solidFill>
            <a:schemeClr val="tx1"/>
          </a:solidFill>
          <a:latin typeface="+mn-lt"/>
          <a:ea typeface="+mn-ea"/>
          <a:cs typeface="+mn-cs"/>
        </a:defRPr>
      </a:lvl2pPr>
      <a:lvl3pPr marL="914139" algn="l" defTabSz="457070" rtl="0" eaLnBrk="1" latinLnBrk="0" hangingPunct="1">
        <a:defRPr sz="1800" kern="1200">
          <a:solidFill>
            <a:schemeClr val="tx1"/>
          </a:solidFill>
          <a:latin typeface="+mn-lt"/>
          <a:ea typeface="+mn-ea"/>
          <a:cs typeface="+mn-cs"/>
        </a:defRPr>
      </a:lvl3pPr>
      <a:lvl4pPr marL="1371209" algn="l" defTabSz="457070" rtl="0" eaLnBrk="1" latinLnBrk="0" hangingPunct="1">
        <a:defRPr sz="1800" kern="1200">
          <a:solidFill>
            <a:schemeClr val="tx1"/>
          </a:solidFill>
          <a:latin typeface="+mn-lt"/>
          <a:ea typeface="+mn-ea"/>
          <a:cs typeface="+mn-cs"/>
        </a:defRPr>
      </a:lvl4pPr>
      <a:lvl5pPr marL="1828278" algn="l" defTabSz="457070" rtl="0" eaLnBrk="1" latinLnBrk="0" hangingPunct="1">
        <a:defRPr sz="1800" kern="1200">
          <a:solidFill>
            <a:schemeClr val="tx1"/>
          </a:solidFill>
          <a:latin typeface="+mn-lt"/>
          <a:ea typeface="+mn-ea"/>
          <a:cs typeface="+mn-cs"/>
        </a:defRPr>
      </a:lvl5pPr>
      <a:lvl6pPr marL="2285348" algn="l" defTabSz="457070" rtl="0" eaLnBrk="1" latinLnBrk="0" hangingPunct="1">
        <a:defRPr sz="1800" kern="1200">
          <a:solidFill>
            <a:schemeClr val="tx1"/>
          </a:solidFill>
          <a:latin typeface="+mn-lt"/>
          <a:ea typeface="+mn-ea"/>
          <a:cs typeface="+mn-cs"/>
        </a:defRPr>
      </a:lvl6pPr>
      <a:lvl7pPr marL="2742417" algn="l" defTabSz="457070" rtl="0" eaLnBrk="1" latinLnBrk="0" hangingPunct="1">
        <a:defRPr sz="1800" kern="1200">
          <a:solidFill>
            <a:schemeClr val="tx1"/>
          </a:solidFill>
          <a:latin typeface="+mn-lt"/>
          <a:ea typeface="+mn-ea"/>
          <a:cs typeface="+mn-cs"/>
        </a:defRPr>
      </a:lvl7pPr>
      <a:lvl8pPr marL="3199472" algn="l" defTabSz="457070" rtl="0" eaLnBrk="1" latinLnBrk="0" hangingPunct="1">
        <a:defRPr sz="1800" kern="1200">
          <a:solidFill>
            <a:schemeClr val="tx1"/>
          </a:solidFill>
          <a:latin typeface="+mn-lt"/>
          <a:ea typeface="+mn-ea"/>
          <a:cs typeface="+mn-cs"/>
        </a:defRPr>
      </a:lvl8pPr>
      <a:lvl9pPr marL="3656552" algn="l" defTabSz="45707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27" tIns="45716" rIns="91427" bIns="45716" numCol="1" anchor="ctr" anchorCtr="0" compatLnSpc="1">
            <a:prstTxWarp prst="textNoShape">
              <a:avLst/>
            </a:prstTxWarp>
          </a:bodyPr>
          <a:lstStyle/>
          <a:p>
            <a:pPr lvl="0"/>
            <a:r>
              <a:rPr lang="en-GB" smtClean="0"/>
              <a:t>Click to edit Master title style</a:t>
            </a:r>
            <a:endParaRPr 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27" tIns="45716" rIns="91427" bIns="45716"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028" name="Rectangle 4"/>
          <p:cNvSpPr>
            <a:spLocks noGrp="1" noChangeArrowheads="1"/>
          </p:cNvSpPr>
          <p:nvPr>
            <p:ph type="dt" sz="half" idx="2"/>
          </p:nvPr>
        </p:nvSpPr>
        <p:spPr bwMode="auto">
          <a:xfrm>
            <a:off x="457202" y="6245228"/>
            <a:ext cx="2133600" cy="476250"/>
          </a:xfrm>
          <a:prstGeom prst="rect">
            <a:avLst/>
          </a:prstGeom>
          <a:noFill/>
          <a:ln w="9525">
            <a:noFill/>
            <a:miter lim="800000"/>
            <a:headEnd/>
            <a:tailEnd/>
          </a:ln>
          <a:effectLst/>
        </p:spPr>
        <p:txBody>
          <a:bodyPr vert="horz" wrap="square" lIns="91427" tIns="45716" rIns="91427" bIns="45716" numCol="1" anchor="t" anchorCtr="0" compatLnSpc="1">
            <a:prstTxWarp prst="textNoShape">
              <a:avLst/>
            </a:prstTxWarp>
          </a:bodyPr>
          <a:lstStyle>
            <a:lvl1pPr fontAlgn="auto">
              <a:spcBef>
                <a:spcPts val="0"/>
              </a:spcBef>
              <a:spcAft>
                <a:spcPts val="0"/>
              </a:spcAft>
              <a:defRPr sz="1400">
                <a:latin typeface="Gill Sans" pitchFamily="-112" charset="0"/>
                <a:ea typeface="ヒラギノ角ゴ Pro W3" pitchFamily="-112" charset="-128"/>
                <a:cs typeface="ヒラギノ角ゴ Pro W3" pitchFamily="-112" charset="-128"/>
                <a:sym typeface="Gill Sans" pitchFamily="-112" charset="0"/>
              </a:defRPr>
            </a:lvl1pPr>
          </a:lstStyle>
          <a:p>
            <a:pPr defTabSz="457074"/>
            <a:fld id="{3ECC2E9E-F951-ED42-B97C-CC3F1D463379}" type="datetimeFigureOut">
              <a:rPr lang="en-US" smtClean="0">
                <a:solidFill>
                  <a:prstClr val="black">
                    <a:tint val="75000"/>
                  </a:prstClr>
                </a:solidFill>
                <a:latin typeface="Calibri"/>
                <a:ea typeface="Arial"/>
                <a:cs typeface="Arial"/>
              </a:rPr>
              <a:pPr defTabSz="457074"/>
              <a:t>16/04/2015</a:t>
            </a:fld>
            <a:endParaRPr lang="en-US">
              <a:solidFill>
                <a:prstClr val="black">
                  <a:tint val="75000"/>
                </a:prstClr>
              </a:solidFill>
              <a:latin typeface="Calibri"/>
              <a:ea typeface="Arial"/>
              <a:cs typeface="Arial"/>
            </a:endParaRPr>
          </a:p>
        </p:txBody>
      </p:sp>
      <p:sp>
        <p:nvSpPr>
          <p:cNvPr id="1029" name="Rectangle 5"/>
          <p:cNvSpPr>
            <a:spLocks noGrp="1" noChangeArrowheads="1"/>
          </p:cNvSpPr>
          <p:nvPr>
            <p:ph type="ftr" sz="quarter" idx="3"/>
          </p:nvPr>
        </p:nvSpPr>
        <p:spPr bwMode="auto">
          <a:xfrm>
            <a:off x="3124205" y="6245228"/>
            <a:ext cx="2895600" cy="476250"/>
          </a:xfrm>
          <a:prstGeom prst="rect">
            <a:avLst/>
          </a:prstGeom>
          <a:noFill/>
          <a:ln w="9525">
            <a:noFill/>
            <a:miter lim="800000"/>
            <a:headEnd/>
            <a:tailEnd/>
          </a:ln>
          <a:effectLst/>
        </p:spPr>
        <p:txBody>
          <a:bodyPr vert="horz" wrap="square" lIns="91427" tIns="45716" rIns="91427" bIns="45716" numCol="1" anchor="t" anchorCtr="0" compatLnSpc="1">
            <a:prstTxWarp prst="textNoShape">
              <a:avLst/>
            </a:prstTxWarp>
          </a:bodyPr>
          <a:lstStyle>
            <a:lvl1pPr algn="ctr" fontAlgn="auto">
              <a:spcBef>
                <a:spcPts val="0"/>
              </a:spcBef>
              <a:spcAft>
                <a:spcPts val="0"/>
              </a:spcAft>
              <a:defRPr sz="1400">
                <a:latin typeface="Gill Sans" pitchFamily="-112" charset="0"/>
                <a:ea typeface="ヒラギノ角ゴ Pro W3" pitchFamily="-112" charset="-128"/>
                <a:cs typeface="ヒラギノ角ゴ Pro W3" pitchFamily="-112" charset="-128"/>
                <a:sym typeface="Gill Sans" pitchFamily="-112" charset="0"/>
              </a:defRPr>
            </a:lvl1pPr>
          </a:lstStyle>
          <a:p>
            <a:pPr defTabSz="457074"/>
            <a:endParaRPr lang="en-US">
              <a:solidFill>
                <a:prstClr val="black">
                  <a:tint val="75000"/>
                </a:prstClr>
              </a:solidFill>
              <a:latin typeface="Calibri"/>
              <a:ea typeface="Arial"/>
              <a:cs typeface="Arial"/>
            </a:endParaRPr>
          </a:p>
        </p:txBody>
      </p:sp>
      <p:sp>
        <p:nvSpPr>
          <p:cNvPr id="1030" name="Rectangle 6"/>
          <p:cNvSpPr>
            <a:spLocks noGrp="1" noChangeArrowheads="1"/>
          </p:cNvSpPr>
          <p:nvPr>
            <p:ph type="sldNum" sz="quarter" idx="4"/>
          </p:nvPr>
        </p:nvSpPr>
        <p:spPr bwMode="auto">
          <a:xfrm>
            <a:off x="6553200" y="6245228"/>
            <a:ext cx="2133600" cy="476250"/>
          </a:xfrm>
          <a:prstGeom prst="rect">
            <a:avLst/>
          </a:prstGeom>
          <a:noFill/>
          <a:ln w="9525">
            <a:noFill/>
            <a:miter lim="800000"/>
            <a:headEnd/>
            <a:tailEnd/>
          </a:ln>
          <a:effectLst/>
        </p:spPr>
        <p:txBody>
          <a:bodyPr vert="horz" wrap="square" lIns="91427" tIns="45716" rIns="91427" bIns="45716" numCol="1" anchor="t" anchorCtr="0" compatLnSpc="1">
            <a:prstTxWarp prst="textNoShape">
              <a:avLst/>
            </a:prstTxWarp>
          </a:bodyPr>
          <a:lstStyle>
            <a:lvl1pPr algn="r" fontAlgn="auto">
              <a:spcBef>
                <a:spcPts val="0"/>
              </a:spcBef>
              <a:spcAft>
                <a:spcPts val="0"/>
              </a:spcAft>
              <a:defRPr sz="1400">
                <a:latin typeface="Gill Sans" pitchFamily="-112" charset="0"/>
                <a:ea typeface="ヒラギノ角ゴ Pro W3" pitchFamily="-112" charset="-128"/>
                <a:cs typeface="ヒラギノ角ゴ Pro W3" pitchFamily="-112" charset="-128"/>
                <a:sym typeface="Gill Sans" pitchFamily="-112" charset="0"/>
              </a:defRPr>
            </a:lvl1pPr>
          </a:lstStyle>
          <a:p>
            <a:pPr defTabSz="457074"/>
            <a:fld id="{7327B25C-B4D3-994A-B503-A6529C19AD40}" type="slidenum">
              <a:rPr lang="en-US" smtClean="0">
                <a:solidFill>
                  <a:prstClr val="black">
                    <a:tint val="75000"/>
                  </a:prstClr>
                </a:solidFill>
                <a:latin typeface="Calibri"/>
                <a:ea typeface="Arial"/>
                <a:cs typeface="Arial"/>
              </a:rPr>
              <a:pPr defTabSz="457074"/>
              <a:t>‹#›</a:t>
            </a:fld>
            <a:endParaRPr lang="en-US">
              <a:solidFill>
                <a:prstClr val="black">
                  <a:tint val="75000"/>
                </a:prstClr>
              </a:solidFill>
              <a:latin typeface="Calibri"/>
              <a:ea typeface="Arial"/>
              <a:cs typeface="Arial"/>
            </a:endParaRPr>
          </a:p>
        </p:txBody>
      </p:sp>
      <p:pic>
        <p:nvPicPr>
          <p:cNvPr id="1031" name="Picture 7" descr="CEN logo"/>
          <p:cNvPicPr>
            <a:picLocks noChangeAspect="1" noChangeArrowheads="1"/>
          </p:cNvPicPr>
          <p:nvPr/>
        </p:nvPicPr>
        <p:blipFill>
          <a:blip r:embed="rId14"/>
          <a:srcRect/>
          <a:stretch>
            <a:fillRect/>
          </a:stretch>
        </p:blipFill>
        <p:spPr bwMode="auto">
          <a:xfrm>
            <a:off x="6300788" y="260354"/>
            <a:ext cx="2374900" cy="712788"/>
          </a:xfrm>
          <a:prstGeom prst="rect">
            <a:avLst/>
          </a:prstGeom>
          <a:noFill/>
          <a:ln w="9525">
            <a:noFill/>
            <a:miter lim="800000"/>
            <a:headEnd/>
            <a:tailEnd/>
          </a:ln>
        </p:spPr>
      </p:pic>
      <p:sp>
        <p:nvSpPr>
          <p:cNvPr id="1041" name="Line 17"/>
          <p:cNvSpPr>
            <a:spLocks noChangeShapeType="1"/>
          </p:cNvSpPr>
          <p:nvPr/>
        </p:nvSpPr>
        <p:spPr bwMode="auto">
          <a:xfrm>
            <a:off x="468313" y="1052513"/>
            <a:ext cx="8207375" cy="0"/>
          </a:xfrm>
          <a:prstGeom prst="line">
            <a:avLst/>
          </a:prstGeom>
          <a:noFill/>
          <a:ln w="9525">
            <a:solidFill>
              <a:srgbClr val="33CCFF"/>
            </a:solidFill>
            <a:round/>
            <a:headEnd/>
            <a:tailEnd/>
          </a:ln>
          <a:effectLst/>
        </p:spPr>
        <p:txBody>
          <a:bodyPr lIns="91427" tIns="45716" rIns="91427" bIns="45716">
            <a:prstTxWarp prst="textNoShape">
              <a:avLst/>
            </a:prstTxWarp>
          </a:bodyPr>
          <a:lstStyle/>
          <a:p>
            <a:pPr fontAlgn="auto">
              <a:spcBef>
                <a:spcPts val="0"/>
              </a:spcBef>
              <a:spcAft>
                <a:spcPts val="0"/>
              </a:spcAft>
              <a:defRPr/>
            </a:pPr>
            <a:endParaRPr lang="en-US">
              <a:latin typeface="Gill Sans" pitchFamily="-112" charset="0"/>
              <a:ea typeface="ヒラギノ角ゴ Pro W3" pitchFamily="-112" charset="-128"/>
              <a:cs typeface="ヒラギノ角ゴ Pro W3" pitchFamily="-112" charset="-128"/>
              <a:sym typeface="Gill Sans" pitchFamily="-112" charset="0"/>
            </a:endParaRPr>
          </a:p>
        </p:txBody>
      </p:sp>
    </p:spTree>
    <p:extLst>
      <p:ext uri="{BB962C8B-B14F-4D97-AF65-F5344CB8AC3E}">
        <p14:creationId xmlns:p14="http://schemas.microsoft.com/office/powerpoint/2010/main" val="132685748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Lst>
  <p:timing>
    <p:tnLst>
      <p:par>
        <p:cTn xmlns:p14="http://schemas.microsoft.com/office/powerpoint/2010/main" id="1" dur="indefinite" restart="never" nodeType="tmRoot"/>
      </p:par>
    </p:tnLst>
  </p:timing>
  <p:txStyles>
    <p:titleStyle>
      <a:lvl1pPr algn="l" rtl="0" eaLnBrk="1" fontAlgn="base" hangingPunct="1">
        <a:spcBef>
          <a:spcPct val="0"/>
        </a:spcBef>
        <a:spcAft>
          <a:spcPct val="0"/>
        </a:spcAft>
        <a:defRPr sz="3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2pPr>
      <a:lvl3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3pPr>
      <a:lvl4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4pPr>
      <a:lvl5pPr algn="l" rtl="0" eaLnBrk="1" fontAlgn="base" hangingPunct="1">
        <a:spcBef>
          <a:spcPct val="0"/>
        </a:spcBef>
        <a:spcAft>
          <a:spcPct val="0"/>
        </a:spcAft>
        <a:defRPr sz="3200">
          <a:solidFill>
            <a:schemeClr val="tx2"/>
          </a:solidFill>
          <a:latin typeface="Arial" pitchFamily="-112" charset="0"/>
          <a:ea typeface="Arial" pitchFamily="-112" charset="0"/>
          <a:cs typeface="Arial" pitchFamily="-112" charset="0"/>
        </a:defRPr>
      </a:lvl5pPr>
      <a:lvl6pPr marL="457051"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6pPr>
      <a:lvl7pPr marL="914101"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7pPr>
      <a:lvl8pPr marL="1371150"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8pPr>
      <a:lvl9pPr marL="1828202" algn="ctr" rtl="0" eaLnBrk="1" fontAlgn="base" hangingPunct="1">
        <a:spcBef>
          <a:spcPct val="0"/>
        </a:spcBef>
        <a:spcAft>
          <a:spcPct val="0"/>
        </a:spcAft>
        <a:defRPr sz="4400">
          <a:solidFill>
            <a:schemeClr val="tx2"/>
          </a:solidFill>
          <a:latin typeface="Arial" pitchFamily="-112" charset="0"/>
          <a:ea typeface="Arial" pitchFamily="-112" charset="0"/>
          <a:cs typeface="Arial" pitchFamily="-112" charset="0"/>
        </a:defRPr>
      </a:lvl9pPr>
    </p:titleStyle>
    <p:bodyStyle>
      <a:lvl1pPr marL="341219" indent="-341219" algn="l" rtl="0" eaLnBrk="1" fontAlgn="base" hangingPunct="1">
        <a:spcBef>
          <a:spcPct val="20000"/>
        </a:spcBef>
        <a:spcAft>
          <a:spcPct val="0"/>
        </a:spcAft>
        <a:buChar char="•"/>
        <a:defRPr sz="2400">
          <a:solidFill>
            <a:schemeClr val="tx1"/>
          </a:solidFill>
          <a:latin typeface="+mn-lt"/>
          <a:ea typeface="+mn-ea"/>
          <a:cs typeface="+mn-cs"/>
        </a:defRPr>
      </a:lvl1pPr>
      <a:lvl2pPr marL="741154" indent="-284081" algn="l" rtl="0" eaLnBrk="1" fontAlgn="base" hangingPunct="1">
        <a:spcBef>
          <a:spcPct val="20000"/>
        </a:spcBef>
        <a:spcAft>
          <a:spcPct val="0"/>
        </a:spcAft>
        <a:buChar char="–"/>
        <a:defRPr sz="1800">
          <a:solidFill>
            <a:schemeClr val="tx1"/>
          </a:solidFill>
          <a:latin typeface="+mn-lt"/>
          <a:ea typeface="+mn-ea"/>
          <a:cs typeface="+mn-cs"/>
        </a:defRPr>
      </a:lvl2pPr>
      <a:lvl3pPr marL="1141098" indent="-226950" algn="l" rtl="0" eaLnBrk="1" fontAlgn="base" hangingPunct="1">
        <a:spcBef>
          <a:spcPct val="20000"/>
        </a:spcBef>
        <a:spcAft>
          <a:spcPct val="0"/>
        </a:spcAft>
        <a:buChar char="•"/>
        <a:defRPr sz="1600">
          <a:solidFill>
            <a:schemeClr val="tx1"/>
          </a:solidFill>
          <a:latin typeface="+mn-lt"/>
          <a:ea typeface="+mn-ea"/>
          <a:cs typeface="+mn-cs"/>
        </a:defRPr>
      </a:lvl3pPr>
      <a:lvl4pPr marL="1598165" indent="-226950" algn="l" rtl="0" eaLnBrk="1" fontAlgn="base" hangingPunct="1">
        <a:spcBef>
          <a:spcPct val="20000"/>
        </a:spcBef>
        <a:spcAft>
          <a:spcPct val="0"/>
        </a:spcAft>
        <a:buChar char="–"/>
        <a:defRPr sz="1400">
          <a:solidFill>
            <a:schemeClr val="tx1"/>
          </a:solidFill>
          <a:latin typeface="+mn-lt"/>
          <a:ea typeface="+mn-ea"/>
          <a:cs typeface="+mn-cs"/>
        </a:defRPr>
      </a:lvl4pPr>
      <a:lvl5pPr marL="2055237" indent="-226950" algn="l" rtl="0" eaLnBrk="1" fontAlgn="base" hangingPunct="1">
        <a:spcBef>
          <a:spcPct val="20000"/>
        </a:spcBef>
        <a:spcAft>
          <a:spcPct val="0"/>
        </a:spcAft>
        <a:buChar char="»"/>
        <a:defRPr sz="1400">
          <a:solidFill>
            <a:schemeClr val="tx1"/>
          </a:solidFill>
          <a:latin typeface="+mn-lt"/>
          <a:ea typeface="+mn-ea"/>
          <a:cs typeface="+mn-cs"/>
        </a:defRPr>
      </a:lvl5pPr>
      <a:lvl6pPr marL="2513771" indent="-228525" algn="l" rtl="0" eaLnBrk="1" fontAlgn="base" hangingPunct="1">
        <a:spcBef>
          <a:spcPct val="20000"/>
        </a:spcBef>
        <a:spcAft>
          <a:spcPct val="0"/>
        </a:spcAft>
        <a:buChar char="»"/>
        <a:defRPr sz="2000">
          <a:solidFill>
            <a:schemeClr val="tx1"/>
          </a:solidFill>
          <a:latin typeface="+mn-lt"/>
          <a:ea typeface="+mn-ea"/>
          <a:cs typeface="+mn-cs"/>
        </a:defRPr>
      </a:lvl6pPr>
      <a:lvl7pPr marL="2970820" indent="-228525" algn="l" rtl="0" eaLnBrk="1" fontAlgn="base" hangingPunct="1">
        <a:spcBef>
          <a:spcPct val="20000"/>
        </a:spcBef>
        <a:spcAft>
          <a:spcPct val="0"/>
        </a:spcAft>
        <a:buChar char="»"/>
        <a:defRPr sz="2000">
          <a:solidFill>
            <a:schemeClr val="tx1"/>
          </a:solidFill>
          <a:latin typeface="+mn-lt"/>
          <a:ea typeface="+mn-ea"/>
          <a:cs typeface="+mn-cs"/>
        </a:defRPr>
      </a:lvl7pPr>
      <a:lvl8pPr marL="3427867" indent="-228525" algn="l" rtl="0" eaLnBrk="1" fontAlgn="base" hangingPunct="1">
        <a:spcBef>
          <a:spcPct val="20000"/>
        </a:spcBef>
        <a:spcAft>
          <a:spcPct val="0"/>
        </a:spcAft>
        <a:buChar char="»"/>
        <a:defRPr sz="2000">
          <a:solidFill>
            <a:schemeClr val="tx1"/>
          </a:solidFill>
          <a:latin typeface="+mn-lt"/>
          <a:ea typeface="+mn-ea"/>
          <a:cs typeface="+mn-cs"/>
        </a:defRPr>
      </a:lvl8pPr>
      <a:lvl9pPr marL="3884909" indent="-228525" algn="l" rtl="0" eaLnBrk="1" fontAlgn="base" hangingPunct="1">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051" rtl="0" eaLnBrk="1" latinLnBrk="0" hangingPunct="1">
        <a:defRPr sz="1800" kern="1200">
          <a:solidFill>
            <a:schemeClr val="tx1"/>
          </a:solidFill>
          <a:latin typeface="+mn-lt"/>
          <a:ea typeface="+mn-ea"/>
          <a:cs typeface="+mn-cs"/>
        </a:defRPr>
      </a:lvl1pPr>
      <a:lvl2pPr marL="457051" algn="l" defTabSz="457051" rtl="0" eaLnBrk="1" latinLnBrk="0" hangingPunct="1">
        <a:defRPr sz="1800" kern="1200">
          <a:solidFill>
            <a:schemeClr val="tx1"/>
          </a:solidFill>
          <a:latin typeface="+mn-lt"/>
          <a:ea typeface="+mn-ea"/>
          <a:cs typeface="+mn-cs"/>
        </a:defRPr>
      </a:lvl2pPr>
      <a:lvl3pPr marL="914101" algn="l" defTabSz="457051" rtl="0" eaLnBrk="1" latinLnBrk="0" hangingPunct="1">
        <a:defRPr sz="1800" kern="1200">
          <a:solidFill>
            <a:schemeClr val="tx1"/>
          </a:solidFill>
          <a:latin typeface="+mn-lt"/>
          <a:ea typeface="+mn-ea"/>
          <a:cs typeface="+mn-cs"/>
        </a:defRPr>
      </a:lvl3pPr>
      <a:lvl4pPr marL="1371150" algn="l" defTabSz="457051" rtl="0" eaLnBrk="1" latinLnBrk="0" hangingPunct="1">
        <a:defRPr sz="1800" kern="1200">
          <a:solidFill>
            <a:schemeClr val="tx1"/>
          </a:solidFill>
          <a:latin typeface="+mn-lt"/>
          <a:ea typeface="+mn-ea"/>
          <a:cs typeface="+mn-cs"/>
        </a:defRPr>
      </a:lvl4pPr>
      <a:lvl5pPr marL="1828202" algn="l" defTabSz="457051" rtl="0" eaLnBrk="1" latinLnBrk="0" hangingPunct="1">
        <a:defRPr sz="1800" kern="1200">
          <a:solidFill>
            <a:schemeClr val="tx1"/>
          </a:solidFill>
          <a:latin typeface="+mn-lt"/>
          <a:ea typeface="+mn-ea"/>
          <a:cs typeface="+mn-cs"/>
        </a:defRPr>
      </a:lvl5pPr>
      <a:lvl6pPr marL="2285253" algn="l" defTabSz="457051" rtl="0" eaLnBrk="1" latinLnBrk="0" hangingPunct="1">
        <a:defRPr sz="1800" kern="1200">
          <a:solidFill>
            <a:schemeClr val="tx1"/>
          </a:solidFill>
          <a:latin typeface="+mn-lt"/>
          <a:ea typeface="+mn-ea"/>
          <a:cs typeface="+mn-cs"/>
        </a:defRPr>
      </a:lvl6pPr>
      <a:lvl7pPr marL="2742304" algn="l" defTabSz="457051" rtl="0" eaLnBrk="1" latinLnBrk="0" hangingPunct="1">
        <a:defRPr sz="1800" kern="1200">
          <a:solidFill>
            <a:schemeClr val="tx1"/>
          </a:solidFill>
          <a:latin typeface="+mn-lt"/>
          <a:ea typeface="+mn-ea"/>
          <a:cs typeface="+mn-cs"/>
        </a:defRPr>
      </a:lvl7pPr>
      <a:lvl8pPr marL="3199340" algn="l" defTabSz="457051" rtl="0" eaLnBrk="1" latinLnBrk="0" hangingPunct="1">
        <a:defRPr sz="1800" kern="1200">
          <a:solidFill>
            <a:schemeClr val="tx1"/>
          </a:solidFill>
          <a:latin typeface="+mn-lt"/>
          <a:ea typeface="+mn-ea"/>
          <a:cs typeface="+mn-cs"/>
        </a:defRPr>
      </a:lvl8pPr>
      <a:lvl9pPr marL="3656405" algn="l" defTabSz="45705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36" tIns="45716" rIns="91436" bIns="45716"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36" tIns="45716" rIns="91436" bIns="45716"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2" y="6356352"/>
            <a:ext cx="2133600" cy="365125"/>
          </a:xfrm>
          <a:prstGeom prst="rect">
            <a:avLst/>
          </a:prstGeom>
        </p:spPr>
        <p:txBody>
          <a:bodyPr vert="horz" lIns="91436" tIns="45716" rIns="91436" bIns="45716" rtlCol="0" anchor="ctr"/>
          <a:lstStyle>
            <a:lvl1pPr algn="l">
              <a:defRPr sz="1200">
                <a:solidFill>
                  <a:schemeClr val="tx1">
                    <a:tint val="75000"/>
                  </a:schemeClr>
                </a:solidFill>
              </a:defRPr>
            </a:lvl1pPr>
          </a:lstStyle>
          <a:p>
            <a:pPr defTabSz="457052" fontAlgn="auto">
              <a:spcBef>
                <a:spcPts val="0"/>
              </a:spcBef>
              <a:spcAft>
                <a:spcPts val="0"/>
              </a:spcAft>
            </a:pPr>
            <a:fld id="{3ECC2E9E-F951-ED42-B97C-CC3F1D463379}" type="datetimeFigureOut">
              <a:rPr lang="en-US" smtClean="0">
                <a:solidFill>
                  <a:prstClr val="black">
                    <a:tint val="75000"/>
                  </a:prstClr>
                </a:solidFill>
                <a:latin typeface="Calibri"/>
              </a:rPr>
              <a:pPr defTabSz="457052" fontAlgn="auto">
                <a:spcBef>
                  <a:spcPts val="0"/>
                </a:spcBef>
                <a:spcAft>
                  <a:spcPts val="0"/>
                </a:spcAft>
              </a:pPr>
              <a:t>16/04/2015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5" y="6356352"/>
            <a:ext cx="2895600" cy="365125"/>
          </a:xfrm>
          <a:prstGeom prst="rect">
            <a:avLst/>
          </a:prstGeom>
        </p:spPr>
        <p:txBody>
          <a:bodyPr vert="horz" lIns="91436" tIns="45716" rIns="91436" bIns="45716" rtlCol="0" anchor="ctr"/>
          <a:lstStyle>
            <a:lvl1pPr algn="ctr">
              <a:defRPr sz="1200">
                <a:solidFill>
                  <a:schemeClr val="tx1">
                    <a:tint val="75000"/>
                  </a:schemeClr>
                </a:solidFill>
              </a:defRPr>
            </a:lvl1pPr>
          </a:lstStyle>
          <a:p>
            <a:pPr defTabSz="457052" fontAlgn="auto">
              <a:spcBef>
                <a:spcPts val="0"/>
              </a:spcBef>
              <a:spcAft>
                <a:spcPts val="0"/>
              </a:spcAft>
            </a:pPr>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36" tIns="45716" rIns="91436" bIns="45716" rtlCol="0" anchor="ctr"/>
          <a:lstStyle>
            <a:lvl1pPr algn="r">
              <a:defRPr sz="1200">
                <a:solidFill>
                  <a:schemeClr val="tx1">
                    <a:tint val="75000"/>
                  </a:schemeClr>
                </a:solidFill>
              </a:defRPr>
            </a:lvl1pPr>
          </a:lstStyle>
          <a:p>
            <a:pPr defTabSz="457052" fontAlgn="auto">
              <a:spcBef>
                <a:spcPts val="0"/>
              </a:spcBef>
              <a:spcAft>
                <a:spcPts val="0"/>
              </a:spcAft>
            </a:pPr>
            <a:fld id="{7327B25C-B4D3-994A-B503-A6529C19AD40}" type="slidenum">
              <a:rPr lang="en-US" smtClean="0">
                <a:solidFill>
                  <a:prstClr val="black">
                    <a:tint val="75000"/>
                  </a:prstClr>
                </a:solidFill>
                <a:latin typeface="Calibri"/>
              </a:rPr>
              <a:pPr defTabSz="457052" fontAlgn="auto">
                <a:spcBef>
                  <a:spcPts val="0"/>
                </a:spcBef>
                <a:spcAft>
                  <a:spcPts val="0"/>
                </a:spcAft>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84705784"/>
      </p:ext>
    </p:extLst>
  </p:cSld>
  <p:clrMap bg1="lt1" tx1="dk1" bg2="lt2" tx2="dk2" accent1="accent1" accent2="accent2" accent3="accent3" accent4="accent4" accent5="accent5" accent6="accent6" hlink="hlink" folHlink="folHlink"/>
  <p:sldLayoutIdLst>
    <p:sldLayoutId id="2147483787" r:id="rId1"/>
    <p:sldLayoutId id="2147483788" r:id="rId2"/>
  </p:sldLayoutIdLst>
  <p:txStyles>
    <p:titleStyle>
      <a:lvl1pPr algn="ctr" defTabSz="457052" rtl="0" eaLnBrk="1" latinLnBrk="0" hangingPunct="1">
        <a:spcBef>
          <a:spcPct val="0"/>
        </a:spcBef>
        <a:buNone/>
        <a:defRPr sz="4400" kern="1200">
          <a:solidFill>
            <a:schemeClr val="tx1"/>
          </a:solidFill>
          <a:latin typeface="+mj-lt"/>
          <a:ea typeface="+mj-ea"/>
          <a:cs typeface="+mj-cs"/>
        </a:defRPr>
      </a:lvl1pPr>
    </p:titleStyle>
    <p:bodyStyle>
      <a:lvl1pPr marL="342788" indent="-342788" algn="l" defTabSz="457052" rtl="0" eaLnBrk="1" latinLnBrk="0" hangingPunct="1">
        <a:spcBef>
          <a:spcPct val="20000"/>
        </a:spcBef>
        <a:buFont typeface="Arial"/>
        <a:buChar char="•"/>
        <a:defRPr sz="3200" kern="1200">
          <a:solidFill>
            <a:schemeClr val="tx1"/>
          </a:solidFill>
          <a:latin typeface="+mn-lt"/>
          <a:ea typeface="+mn-ea"/>
          <a:cs typeface="+mn-cs"/>
        </a:defRPr>
      </a:lvl1pPr>
      <a:lvl2pPr marL="742703" indent="-285651" algn="l" defTabSz="457052" rtl="0" eaLnBrk="1" latinLnBrk="0" hangingPunct="1">
        <a:spcBef>
          <a:spcPct val="20000"/>
        </a:spcBef>
        <a:buFont typeface="Arial"/>
        <a:buChar char="–"/>
        <a:defRPr sz="2800" kern="1200">
          <a:solidFill>
            <a:schemeClr val="tx1"/>
          </a:solidFill>
          <a:latin typeface="+mn-lt"/>
          <a:ea typeface="+mn-ea"/>
          <a:cs typeface="+mn-cs"/>
        </a:defRPr>
      </a:lvl2pPr>
      <a:lvl3pPr marL="1142628" indent="-228525" algn="l" defTabSz="457052" rtl="0" eaLnBrk="1" latinLnBrk="0" hangingPunct="1">
        <a:spcBef>
          <a:spcPct val="20000"/>
        </a:spcBef>
        <a:buFont typeface="Arial"/>
        <a:buChar char="•"/>
        <a:defRPr sz="2400" kern="1200">
          <a:solidFill>
            <a:schemeClr val="tx1"/>
          </a:solidFill>
          <a:latin typeface="+mn-lt"/>
          <a:ea typeface="+mn-ea"/>
          <a:cs typeface="+mn-cs"/>
        </a:defRPr>
      </a:lvl3pPr>
      <a:lvl4pPr marL="1599672" indent="-228525" algn="l" defTabSz="457052" rtl="0" eaLnBrk="1" latinLnBrk="0" hangingPunct="1">
        <a:spcBef>
          <a:spcPct val="20000"/>
        </a:spcBef>
        <a:buFont typeface="Arial"/>
        <a:buChar char="–"/>
        <a:defRPr sz="2000" kern="1200">
          <a:solidFill>
            <a:schemeClr val="tx1"/>
          </a:solidFill>
          <a:latin typeface="+mn-lt"/>
          <a:ea typeface="+mn-ea"/>
          <a:cs typeface="+mn-cs"/>
        </a:defRPr>
      </a:lvl4pPr>
      <a:lvl5pPr marL="2056721" indent="-228525" algn="l" defTabSz="457052" rtl="0" eaLnBrk="1" latinLnBrk="0" hangingPunct="1">
        <a:spcBef>
          <a:spcPct val="20000"/>
        </a:spcBef>
        <a:buFont typeface="Arial"/>
        <a:buChar char="»"/>
        <a:defRPr sz="2000" kern="1200">
          <a:solidFill>
            <a:schemeClr val="tx1"/>
          </a:solidFill>
          <a:latin typeface="+mn-lt"/>
          <a:ea typeface="+mn-ea"/>
          <a:cs typeface="+mn-cs"/>
        </a:defRPr>
      </a:lvl5pPr>
      <a:lvl6pPr marL="2513775" indent="-228525" algn="l" defTabSz="457052" rtl="0" eaLnBrk="1" latinLnBrk="0" hangingPunct="1">
        <a:spcBef>
          <a:spcPct val="20000"/>
        </a:spcBef>
        <a:buFont typeface="Arial"/>
        <a:buChar char="•"/>
        <a:defRPr sz="2000" kern="1200">
          <a:solidFill>
            <a:schemeClr val="tx1"/>
          </a:solidFill>
          <a:latin typeface="+mn-lt"/>
          <a:ea typeface="+mn-ea"/>
          <a:cs typeface="+mn-cs"/>
        </a:defRPr>
      </a:lvl6pPr>
      <a:lvl7pPr marL="2970824" indent="-228525" algn="l" defTabSz="457052" rtl="0" eaLnBrk="1" latinLnBrk="0" hangingPunct="1">
        <a:spcBef>
          <a:spcPct val="20000"/>
        </a:spcBef>
        <a:buFont typeface="Arial"/>
        <a:buChar char="•"/>
        <a:defRPr sz="2000" kern="1200">
          <a:solidFill>
            <a:schemeClr val="tx1"/>
          </a:solidFill>
          <a:latin typeface="+mn-lt"/>
          <a:ea typeface="+mn-ea"/>
          <a:cs typeface="+mn-cs"/>
        </a:defRPr>
      </a:lvl7pPr>
      <a:lvl8pPr marL="3427871" indent="-228525" algn="l" defTabSz="457052" rtl="0" eaLnBrk="1" latinLnBrk="0" hangingPunct="1">
        <a:spcBef>
          <a:spcPct val="20000"/>
        </a:spcBef>
        <a:buFont typeface="Arial"/>
        <a:buChar char="•"/>
        <a:defRPr sz="2000" kern="1200">
          <a:solidFill>
            <a:schemeClr val="tx1"/>
          </a:solidFill>
          <a:latin typeface="+mn-lt"/>
          <a:ea typeface="+mn-ea"/>
          <a:cs typeface="+mn-cs"/>
        </a:defRPr>
      </a:lvl8pPr>
      <a:lvl9pPr marL="3884914" indent="-228525" algn="l" defTabSz="45705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52" rtl="0" eaLnBrk="1" latinLnBrk="0" hangingPunct="1">
        <a:defRPr sz="1800" kern="1200">
          <a:solidFill>
            <a:schemeClr val="tx1"/>
          </a:solidFill>
          <a:latin typeface="+mn-lt"/>
          <a:ea typeface="+mn-ea"/>
          <a:cs typeface="+mn-cs"/>
        </a:defRPr>
      </a:lvl1pPr>
      <a:lvl2pPr marL="457052" algn="l" defTabSz="457052" rtl="0" eaLnBrk="1" latinLnBrk="0" hangingPunct="1">
        <a:defRPr sz="1800" kern="1200">
          <a:solidFill>
            <a:schemeClr val="tx1"/>
          </a:solidFill>
          <a:latin typeface="+mn-lt"/>
          <a:ea typeface="+mn-ea"/>
          <a:cs typeface="+mn-cs"/>
        </a:defRPr>
      </a:lvl2pPr>
      <a:lvl3pPr marL="914103" algn="l" defTabSz="457052" rtl="0" eaLnBrk="1" latinLnBrk="0" hangingPunct="1">
        <a:defRPr sz="1800" kern="1200">
          <a:solidFill>
            <a:schemeClr val="tx1"/>
          </a:solidFill>
          <a:latin typeface="+mn-lt"/>
          <a:ea typeface="+mn-ea"/>
          <a:cs typeface="+mn-cs"/>
        </a:defRPr>
      </a:lvl3pPr>
      <a:lvl4pPr marL="1371155" algn="l" defTabSz="457052" rtl="0" eaLnBrk="1" latinLnBrk="0" hangingPunct="1">
        <a:defRPr sz="1800" kern="1200">
          <a:solidFill>
            <a:schemeClr val="tx1"/>
          </a:solidFill>
          <a:latin typeface="+mn-lt"/>
          <a:ea typeface="+mn-ea"/>
          <a:cs typeface="+mn-cs"/>
        </a:defRPr>
      </a:lvl4pPr>
      <a:lvl5pPr marL="1828206" algn="l" defTabSz="457052" rtl="0" eaLnBrk="1" latinLnBrk="0" hangingPunct="1">
        <a:defRPr sz="1800" kern="1200">
          <a:solidFill>
            <a:schemeClr val="tx1"/>
          </a:solidFill>
          <a:latin typeface="+mn-lt"/>
          <a:ea typeface="+mn-ea"/>
          <a:cs typeface="+mn-cs"/>
        </a:defRPr>
      </a:lvl5pPr>
      <a:lvl6pPr marL="2285258" algn="l" defTabSz="457052" rtl="0" eaLnBrk="1" latinLnBrk="0" hangingPunct="1">
        <a:defRPr sz="1800" kern="1200">
          <a:solidFill>
            <a:schemeClr val="tx1"/>
          </a:solidFill>
          <a:latin typeface="+mn-lt"/>
          <a:ea typeface="+mn-ea"/>
          <a:cs typeface="+mn-cs"/>
        </a:defRPr>
      </a:lvl6pPr>
      <a:lvl7pPr marL="2742309" algn="l" defTabSz="457052" rtl="0" eaLnBrk="1" latinLnBrk="0" hangingPunct="1">
        <a:defRPr sz="1800" kern="1200">
          <a:solidFill>
            <a:schemeClr val="tx1"/>
          </a:solidFill>
          <a:latin typeface="+mn-lt"/>
          <a:ea typeface="+mn-ea"/>
          <a:cs typeface="+mn-cs"/>
        </a:defRPr>
      </a:lvl7pPr>
      <a:lvl8pPr marL="3199344" algn="l" defTabSz="457052" rtl="0" eaLnBrk="1" latinLnBrk="0" hangingPunct="1">
        <a:defRPr sz="1800" kern="1200">
          <a:solidFill>
            <a:schemeClr val="tx1"/>
          </a:solidFill>
          <a:latin typeface="+mn-lt"/>
          <a:ea typeface="+mn-ea"/>
          <a:cs typeface="+mn-cs"/>
        </a:defRPr>
      </a:lvl8pPr>
      <a:lvl9pPr marL="3656408" algn="l" defTabSz="45705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9.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59.xml"/><Relationship Id="rId2"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2.xml"/><Relationship Id="rId3" Type="http://schemas.openxmlformats.org/officeDocument/2006/relationships/image" Target="../media/image1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4.xml"/><Relationship Id="rId3"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1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5.xml"/><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6.xml"/><Relationship Id="rId3"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22.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2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17.xml"/><Relationship Id="rId3" Type="http://schemas.openxmlformats.org/officeDocument/2006/relationships/image" Target="../media/image24.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2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26.jpe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59.xml"/><Relationship Id="rId2"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19.xml"/><Relationship Id="rId3" Type="http://schemas.openxmlformats.org/officeDocument/2006/relationships/image" Target="../media/image3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1.xml"/><Relationship Id="rId3"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3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3.xml"/><Relationship Id="rId3"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59.xml"/><Relationship Id="rId2" Type="http://schemas.openxmlformats.org/officeDocument/2006/relationships/image" Target="../media/image3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image" Target="../media/image40.png"/><Relationship Id="rId3"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4.xml"/><Relationship Id="rId3" Type="http://schemas.openxmlformats.org/officeDocument/2006/relationships/image" Target="../media/image4.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9.xml"/><Relationship Id="rId4" Type="http://schemas.openxmlformats.org/officeDocument/2006/relationships/notesSlide" Target="../notesSlides/notesSlide24.xml"/><Relationship Id="rId5" Type="http://schemas.openxmlformats.org/officeDocument/2006/relationships/image" Target="../media/image41.png"/><Relationship Id="rId1" Type="http://schemas.microsoft.com/office/2007/relationships/media" Target="../media/media1.mov"/><Relationship Id="rId2" Type="http://schemas.openxmlformats.org/officeDocument/2006/relationships/video" Target="../media/media1.mov"/></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59.xml"/><Relationship Id="rId2" Type="http://schemas.openxmlformats.org/officeDocument/2006/relationships/notesSlide" Target="../notesSlides/notesSlide2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26.xml"/><Relationship Id="rId3" Type="http://schemas.openxmlformats.org/officeDocument/2006/relationships/image" Target="../media/image4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27.xml"/><Relationship Id="rId3" Type="http://schemas.openxmlformats.org/officeDocument/2006/relationships/image" Target="../media/image4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59.xml"/><Relationship Id="rId4" Type="http://schemas.openxmlformats.org/officeDocument/2006/relationships/image" Target="../media/image46.png"/><Relationship Id="rId5" Type="http://schemas.openxmlformats.org/officeDocument/2006/relationships/image" Target="../media/image47.png"/><Relationship Id="rId1" Type="http://schemas.microsoft.com/office/2007/relationships/media" Target="file://localhost/Users/bbutterworth/Desktop/Teaching%2010/Teaching%2009/Agrillo's%20fish/Contano%20Ottimo_.mpg" TargetMode="External"/><Relationship Id="rId2" Type="http://schemas.openxmlformats.org/officeDocument/2006/relationships/video" Target="file://localhost/Users/bbutterworth/Desktop/Teaching%2010/Teaching%2009/Agrillo's%20fish/Contano%20Ottimo_.mpg"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46.png"/><Relationship Id="rId3"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microsoft.com/office/2007/relationships/media" Target="../media/media3.mpg"/><Relationship Id="rId4" Type="http://schemas.openxmlformats.org/officeDocument/2006/relationships/video" Target="../media/media3.mpg"/><Relationship Id="rId5" Type="http://schemas.openxmlformats.org/officeDocument/2006/relationships/slideLayout" Target="../slideLayouts/slideLayout59.xml"/><Relationship Id="rId6" Type="http://schemas.openxmlformats.org/officeDocument/2006/relationships/notesSlide" Target="../notesSlides/notesSlide28.xml"/><Relationship Id="rId7" Type="http://schemas.openxmlformats.org/officeDocument/2006/relationships/image" Target="../media/image49.png"/><Relationship Id="rId8" Type="http://schemas.openxmlformats.org/officeDocument/2006/relationships/image" Target="../media/image50.png"/><Relationship Id="rId1" Type="http://schemas.microsoft.com/office/2007/relationships/media" Target="../media/media2.mov"/><Relationship Id="rId2" Type="http://schemas.openxmlformats.org/officeDocument/2006/relationships/video" Target="../media/media2.mov"/></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29.xml"/><Relationship Id="rId3" Type="http://schemas.openxmlformats.org/officeDocument/2006/relationships/image" Target="../media/image51.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1.xml"/><Relationship Id="rId3" Type="http://schemas.openxmlformats.org/officeDocument/2006/relationships/image" Target="../media/image52.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2.xml"/><Relationship Id="rId3" Type="http://schemas.openxmlformats.org/officeDocument/2006/relationships/image" Target="../media/image5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1.xml.rels><?xml version="1.0" encoding="UTF-8" standalone="yes"?>
<Relationships xmlns="http://schemas.openxmlformats.org/package/2006/relationships"><Relationship Id="rId3" Type="http://schemas.openxmlformats.org/officeDocument/2006/relationships/image" Target="../media/image55.jpg"/><Relationship Id="rId4" Type="http://schemas.openxmlformats.org/officeDocument/2006/relationships/image" Target="../media/image56.jpg"/><Relationship Id="rId1" Type="http://schemas.openxmlformats.org/officeDocument/2006/relationships/slideLayout" Target="../slideLayouts/slideLayout59.xml"/><Relationship Id="rId2" Type="http://schemas.openxmlformats.org/officeDocument/2006/relationships/image" Target="../media/image54.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36.xml"/><Relationship Id="rId3" Type="http://schemas.openxmlformats.org/officeDocument/2006/relationships/image" Target="../media/image5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oleObject" Target="../embeddings/Microsoft_Excel_97_-_2004_Worksheet1.xls"/><Relationship Id="rId5" Type="http://schemas.openxmlformats.org/officeDocument/2006/relationships/image" Target="../media/image58.emf"/><Relationship Id="rId1" Type="http://schemas.openxmlformats.org/officeDocument/2006/relationships/vmlDrawing" Target="../drawings/vmlDrawing1.vml"/><Relationship Id="rId2"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p:txBody>
          <a:bodyPr rIns="116957"/>
          <a:lstStyle/>
          <a:p>
            <a:pPr marL="39686" algn="ctr"/>
            <a:r>
              <a:rPr lang="en-US"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Can fish count? </a:t>
            </a:r>
            <a:endPar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9699" name="Rectangle 3"/>
          <p:cNvSpPr>
            <a:spLocks noGrp="1" noChangeArrowheads="1"/>
          </p:cNvSpPr>
          <p:nvPr>
            <p:ph type="subTitle" idx="1"/>
          </p:nvPr>
        </p:nvSpPr>
        <p:spPr/>
        <p:txBody>
          <a:bodyPr rIns="116957"/>
          <a:lstStyle/>
          <a:p>
            <a:pPr marL="39686" indent="0" algn="ctr">
              <a:buNone/>
            </a:pPr>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Brian Butterworth</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p>
          <a:p>
            <a:pPr marL="39686" indent="0" algn="ctr">
              <a:buNone/>
            </a:pPr>
            <a:r>
              <a:rPr lang="en-US" sz="1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Institute of Cognitive Neuroscience, UCL</a:t>
            </a:r>
          </a:p>
          <a:p>
            <a:pPr marL="39686" indent="0" algn="ctr">
              <a:buNone/>
            </a:pPr>
            <a:r>
              <a:rPr lang="en-US" sz="1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Centre for Educational </a:t>
            </a:r>
            <a:r>
              <a:rPr lang="en-US"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Neuroscience, London</a:t>
            </a:r>
          </a:p>
          <a:p>
            <a:pPr marL="39686" indent="0" algn="ctr">
              <a:buNone/>
            </a:pPr>
            <a:r>
              <a:rPr lang="en-US"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Psychological Sciences, Melbourne University</a:t>
            </a:r>
          </a:p>
          <a:p>
            <a:pPr marL="39686"/>
            <a:r>
              <a:rPr lang="en-US" sz="1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Research Center for Mind, Brain, and Learning</a:t>
            </a:r>
            <a:r>
              <a:rPr lang="en-US"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p>
          <a:p>
            <a:pPr marL="39686"/>
            <a:r>
              <a:rPr lang="en-US"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National </a:t>
            </a:r>
            <a:r>
              <a:rPr lang="en-US" sz="1600" b="1" spc="50" dirty="0" err="1">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Chengchi</a:t>
            </a:r>
            <a:r>
              <a:rPr lang="en-US" sz="1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University, </a:t>
            </a:r>
            <a:r>
              <a:rPr lang="en-US"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Taipei</a:t>
            </a:r>
            <a:r>
              <a:rPr lang="en-GB"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endParaRPr lang="en-US" sz="1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marL="39686" indent="0" algn="ctr">
              <a:buNone/>
            </a:pPr>
            <a:endParaRPr lang="en-US" sz="2000" dirty="0" smtClean="0">
              <a:effectLst>
                <a:glow rad="101600">
                  <a:schemeClr val="accent1">
                    <a:satMod val="175000"/>
                    <a:alpha val="40000"/>
                  </a:schemeClr>
                </a:glow>
                <a:innerShdw blurRad="63500" dist="50800" dir="5400000">
                  <a:prstClr val="black">
                    <a:alpha val="50000"/>
                  </a:prstClr>
                </a:innerShdw>
              </a:effectLst>
            </a:endParaRPr>
          </a:p>
          <a:p>
            <a:pPr marL="39686" indent="0" algn="ctr">
              <a:buNone/>
            </a:pPr>
            <a:r>
              <a:rPr lang="en-US" sz="2000" dirty="0" smtClean="0">
                <a:effectLst>
                  <a:glow rad="101600">
                    <a:schemeClr val="accent1">
                      <a:satMod val="175000"/>
                      <a:alpha val="40000"/>
                    </a:schemeClr>
                  </a:glow>
                  <a:innerShdw blurRad="63500" dist="50800" dir="5400000">
                    <a:prstClr val="black">
                      <a:alpha val="50000"/>
                    </a:prstClr>
                  </a:innerShdw>
                </a:effectLst>
              </a:rPr>
              <a:t>RUCCS 16 April 2015</a:t>
            </a:r>
          </a:p>
          <a:p>
            <a:pPr marL="39686" indent="0"/>
            <a:endParaRPr lang="en-US" dirty="0">
              <a:effectLst>
                <a:glow rad="101600">
                  <a:schemeClr val="accent1">
                    <a:satMod val="175000"/>
                    <a:alpha val="40000"/>
                  </a:schemeClr>
                </a:glow>
                <a:innerShdw blurRad="63500" dist="50800" dir="5400000">
                  <a:prstClr val="black">
                    <a:alpha val="50000"/>
                  </a:prstClr>
                </a:innerShdw>
              </a:effectLst>
            </a:endParaRPr>
          </a:p>
        </p:txBody>
      </p:sp>
    </p:spTree>
    <p:extLst>
      <p:ext uri="{BB962C8B-B14F-4D97-AF65-F5344CB8AC3E}">
        <p14:creationId xmlns:p14="http://schemas.microsoft.com/office/powerpoint/2010/main" val="20767204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“Restricted” numeral bases</a:t>
            </a:r>
            <a:endParaRPr lang="en-US" dirty="0"/>
          </a:p>
        </p:txBody>
      </p:sp>
      <p:sp>
        <p:nvSpPr>
          <p:cNvPr id="3" name="Content Placeholder 2"/>
          <p:cNvSpPr>
            <a:spLocks noGrp="1"/>
          </p:cNvSpPr>
          <p:nvPr>
            <p:ph idx="1"/>
          </p:nvPr>
        </p:nvSpPr>
        <p:spPr/>
        <p:txBody>
          <a:bodyPr>
            <a:normAutofit/>
          </a:bodyPr>
          <a:lstStyle/>
          <a:p>
            <a:r>
              <a:rPr lang="en-US" dirty="0" smtClean="0"/>
              <a:t>Some languages still exist in remote place that count in twos and only up about 10</a:t>
            </a:r>
          </a:p>
          <a:p>
            <a:r>
              <a:rPr lang="en-US" dirty="0" smtClean="0"/>
              <a:t>There are well-known examples of Amazonian languages with </a:t>
            </a:r>
            <a:r>
              <a:rPr lang="en-US" dirty="0" smtClean="0"/>
              <a:t>restricted counting </a:t>
            </a:r>
            <a:r>
              <a:rPr lang="en-US" dirty="0" smtClean="0"/>
              <a:t>word systems – e.g. </a:t>
            </a:r>
            <a:r>
              <a:rPr lang="en-US" dirty="0" err="1" smtClean="0"/>
              <a:t>Piraha</a:t>
            </a:r>
            <a:r>
              <a:rPr lang="en-US" dirty="0" smtClean="0"/>
              <a:t> and </a:t>
            </a:r>
            <a:r>
              <a:rPr lang="en-US" dirty="0" err="1" smtClean="0"/>
              <a:t>Mundurucu</a:t>
            </a:r>
            <a:r>
              <a:rPr lang="en-US" dirty="0" smtClean="0"/>
              <a:t>. </a:t>
            </a:r>
            <a:endParaRPr lang="en-US" dirty="0" smtClean="0"/>
          </a:p>
          <a:p>
            <a:r>
              <a:rPr lang="en-US" dirty="0" smtClean="0"/>
              <a:t>It </a:t>
            </a:r>
            <a:r>
              <a:rPr lang="en-US" dirty="0" smtClean="0"/>
              <a:t>has been argued that without counting words (</a:t>
            </a:r>
            <a:r>
              <a:rPr lang="en-US" dirty="0" err="1" smtClean="0"/>
              <a:t>numerlogs</a:t>
            </a:r>
            <a:r>
              <a:rPr lang="en-US" dirty="0"/>
              <a:t>)</a:t>
            </a:r>
            <a:r>
              <a:rPr lang="en-US" dirty="0" smtClean="0"/>
              <a:t>, it is not possible to understand exact (cardinal?) numbers.</a:t>
            </a:r>
          </a:p>
        </p:txBody>
      </p:sp>
    </p:spTree>
    <p:extLst>
      <p:ext uri="{BB962C8B-B14F-4D97-AF65-F5344CB8AC3E}">
        <p14:creationId xmlns:p14="http://schemas.microsoft.com/office/powerpoint/2010/main" val="4302231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 of restricted languages</a:t>
            </a:r>
            <a:endParaRPr lang="en-US" dirty="0"/>
          </a:p>
        </p:txBody>
      </p:sp>
      <p:pic>
        <p:nvPicPr>
          <p:cNvPr id="4" name="Content Placeholder 3"/>
          <p:cNvPicPr>
            <a:picLocks noGrp="1" noChangeAspect="1"/>
          </p:cNvPicPr>
          <p:nvPr>
            <p:ph idx="1"/>
          </p:nvPr>
        </p:nvPicPr>
        <p:blipFill>
          <a:blip r:embed="rId2"/>
          <a:srcRect l="3020" r="3020"/>
          <a:stretch>
            <a:fillRect/>
          </a:stretch>
        </p:blipFill>
        <p:spPr/>
      </p:pic>
      <p:sp>
        <p:nvSpPr>
          <p:cNvPr id="5" name="TextBox 4"/>
          <p:cNvSpPr txBox="1"/>
          <p:nvPr/>
        </p:nvSpPr>
        <p:spPr>
          <a:xfrm>
            <a:off x="5274282" y="6421381"/>
            <a:ext cx="2322671" cy="400110"/>
          </a:xfrm>
          <a:prstGeom prst="rect">
            <a:avLst/>
          </a:prstGeom>
          <a:noFill/>
        </p:spPr>
        <p:txBody>
          <a:bodyPr wrap="none" rtlCol="0">
            <a:spAutoFit/>
          </a:bodyPr>
          <a:lstStyle/>
          <a:p>
            <a:r>
              <a:rPr lang="en-US" sz="2000" dirty="0" smtClean="0">
                <a:latin typeface="+mj-lt"/>
              </a:rPr>
              <a:t>From </a:t>
            </a:r>
            <a:r>
              <a:rPr lang="en-US" sz="2000" dirty="0" err="1" smtClean="0">
                <a:latin typeface="+mj-lt"/>
              </a:rPr>
              <a:t>Comrie</a:t>
            </a:r>
            <a:r>
              <a:rPr lang="en-US" sz="2000" dirty="0" smtClean="0">
                <a:latin typeface="+mj-lt"/>
              </a:rPr>
              <a:t> 2006</a:t>
            </a:r>
            <a:endParaRPr lang="en-US" sz="2000" dirty="0">
              <a:latin typeface="+mj-lt"/>
            </a:endParaRPr>
          </a:p>
        </p:txBody>
      </p:sp>
    </p:spTree>
    <p:extLst>
      <p:ext uri="{BB962C8B-B14F-4D97-AF65-F5344CB8AC3E}">
        <p14:creationId xmlns:p14="http://schemas.microsoft.com/office/powerpoint/2010/main" val="5905194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Australian examples</a:t>
            </a:r>
            <a:endParaRPr lang="en-US" dirty="0"/>
          </a:p>
        </p:txBody>
      </p:sp>
      <p:sp>
        <p:nvSpPr>
          <p:cNvPr id="3" name="Content Placeholder 2"/>
          <p:cNvSpPr>
            <a:spLocks noGrp="1"/>
          </p:cNvSpPr>
          <p:nvPr>
            <p:ph idx="1"/>
          </p:nvPr>
        </p:nvSpPr>
        <p:spPr/>
        <p:txBody>
          <a:bodyPr>
            <a:normAutofit fontScale="92500" lnSpcReduction="10000"/>
          </a:bodyPr>
          <a:lstStyle/>
          <a:p>
            <a:r>
              <a:rPr lang="en-US" dirty="0"/>
              <a:t>Most Australian languages are </a:t>
            </a:r>
            <a:r>
              <a:rPr lang="en-US" dirty="0" smtClean="0"/>
              <a:t>restricted. </a:t>
            </a:r>
            <a:r>
              <a:rPr lang="en-US" dirty="0"/>
              <a:t>Warlpiri, for example, has words only for </a:t>
            </a:r>
            <a:r>
              <a:rPr lang="en-US" i="1" dirty="0"/>
              <a:t>one</a:t>
            </a:r>
            <a:r>
              <a:rPr lang="en-US" dirty="0"/>
              <a:t>, </a:t>
            </a:r>
            <a:r>
              <a:rPr lang="en-US" i="1" dirty="0"/>
              <a:t>two</a:t>
            </a:r>
            <a:r>
              <a:rPr lang="en-US" dirty="0"/>
              <a:t>, </a:t>
            </a:r>
            <a:r>
              <a:rPr lang="en-US" i="1" dirty="0"/>
              <a:t>few</a:t>
            </a:r>
            <a:r>
              <a:rPr lang="en-US" dirty="0"/>
              <a:t> and </a:t>
            </a:r>
            <a:r>
              <a:rPr lang="en-US" i="1" dirty="0"/>
              <a:t>many</a:t>
            </a:r>
            <a:r>
              <a:rPr lang="en-US" dirty="0"/>
              <a:t>, and no other way of counting. </a:t>
            </a:r>
          </a:p>
          <a:p>
            <a:r>
              <a:rPr lang="en-US" dirty="0" smtClean="0"/>
              <a:t>However</a:t>
            </a:r>
            <a:r>
              <a:rPr lang="en-US" dirty="0"/>
              <a:t>, “Kenneth Hale has commented that ‘the English counting system is almost instantaneously mastered by </a:t>
            </a:r>
            <a:r>
              <a:rPr lang="en-US" dirty="0" err="1"/>
              <a:t>Warlpiris</a:t>
            </a:r>
            <a:r>
              <a:rPr lang="en-US" dirty="0"/>
              <a:t> who enter into the situations where the use of money is important (quite independently of formal Western-style education, incidentally).’” (Dixon 1980 </a:t>
            </a:r>
            <a:r>
              <a:rPr lang="en-US" i="1" dirty="0"/>
              <a:t>The Languages of Australia</a:t>
            </a:r>
            <a:r>
              <a:rPr lang="en-US" dirty="0"/>
              <a:t>, p108).</a:t>
            </a:r>
          </a:p>
          <a:p>
            <a:r>
              <a:rPr lang="en-US" dirty="0"/>
              <a:t>How can this be if counting words (</a:t>
            </a:r>
            <a:r>
              <a:rPr lang="en-US" dirty="0" err="1"/>
              <a:t>numerlogs</a:t>
            </a:r>
            <a:r>
              <a:rPr lang="en-US" dirty="0"/>
              <a:t>) are necessary for understanding numbers? Could it be that </a:t>
            </a:r>
            <a:r>
              <a:rPr lang="en-US" dirty="0" err="1"/>
              <a:t>Warlpiris</a:t>
            </a:r>
            <a:r>
              <a:rPr lang="en-US" dirty="0"/>
              <a:t> possess </a:t>
            </a:r>
            <a:r>
              <a:rPr lang="en-US" dirty="0" err="1"/>
              <a:t>numerons</a:t>
            </a:r>
            <a:r>
              <a:rPr lang="en-US" dirty="0"/>
              <a:t> and map the English counting words on to them?</a:t>
            </a:r>
          </a:p>
          <a:p>
            <a:endParaRPr lang="en-US" dirty="0"/>
          </a:p>
        </p:txBody>
      </p:sp>
    </p:spTree>
    <p:extLst>
      <p:ext uri="{BB962C8B-B14F-4D97-AF65-F5344CB8AC3E}">
        <p14:creationId xmlns:p14="http://schemas.microsoft.com/office/powerpoint/2010/main" val="335310341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Do we really need counting words to count?</a:t>
            </a:r>
            <a:endParaRPr lang="en-US" dirty="0"/>
          </a:p>
        </p:txBody>
      </p:sp>
      <p:sp>
        <p:nvSpPr>
          <p:cNvPr id="4" name="Subtitle 3"/>
          <p:cNvSpPr>
            <a:spLocks noGrp="1"/>
          </p:cNvSpPr>
          <p:nvPr>
            <p:ph type="subTitle" idx="1"/>
          </p:nvPr>
        </p:nvSpPr>
        <p:spPr/>
        <p:txBody>
          <a:bodyPr/>
          <a:lstStyle/>
          <a:p>
            <a:pPr lvl="1"/>
            <a:r>
              <a:rPr lang="en-US" dirty="0"/>
              <a:t>“The </a:t>
            </a:r>
            <a:r>
              <a:rPr lang="en-US" dirty="0" err="1"/>
              <a:t>numerons</a:t>
            </a:r>
            <a:r>
              <a:rPr lang="en-US" dirty="0"/>
              <a:t> need not be the </a:t>
            </a:r>
            <a:r>
              <a:rPr lang="en-US" dirty="0" err="1"/>
              <a:t>numerlogs</a:t>
            </a:r>
            <a:r>
              <a:rPr lang="en-US" dirty="0" smtClean="0"/>
              <a:t>”</a:t>
            </a:r>
          </a:p>
          <a:p>
            <a:pPr lvl="1"/>
            <a:endParaRPr lang="en-US" dirty="0"/>
          </a:p>
        </p:txBody>
      </p:sp>
    </p:spTree>
    <p:extLst>
      <p:ext uri="{BB962C8B-B14F-4D97-AF65-F5344CB8AC3E}">
        <p14:creationId xmlns:p14="http://schemas.microsoft.com/office/powerpoint/2010/main" val="234053796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Amazonian examples</a:t>
            </a:r>
            <a:endParaRPr lang="en-US" dirty="0"/>
          </a:p>
        </p:txBody>
      </p:sp>
      <p:sp>
        <p:nvSpPr>
          <p:cNvPr id="3" name="Content Placeholder 2"/>
          <p:cNvSpPr>
            <a:spLocks noGrp="1"/>
          </p:cNvSpPr>
          <p:nvPr>
            <p:ph idx="1"/>
          </p:nvPr>
        </p:nvSpPr>
        <p:spPr/>
        <p:txBody>
          <a:bodyPr/>
          <a:lstStyle/>
          <a:p>
            <a:r>
              <a:rPr lang="en-US" dirty="0" smtClean="0"/>
              <a:t>John Locke (1690) </a:t>
            </a:r>
            <a:r>
              <a:rPr lang="en-US" i="1" dirty="0"/>
              <a:t>An essay concerning human understanding. II Chapter </a:t>
            </a:r>
            <a:r>
              <a:rPr lang="en-US" i="1" dirty="0" smtClean="0"/>
              <a:t>XVI</a:t>
            </a:r>
            <a:endParaRPr lang="en-US" dirty="0" smtClean="0"/>
          </a:p>
          <a:p>
            <a:pPr lvl="1"/>
            <a:r>
              <a:rPr lang="en-US" sz="2000" dirty="0" err="1" smtClean="0">
                <a:cs typeface="Times" charset="0"/>
                <a:sym typeface="Times" charset="0"/>
              </a:rPr>
              <a:t>Tououpinambos</a:t>
            </a:r>
            <a:r>
              <a:rPr lang="en-US" sz="2000" dirty="0" smtClean="0">
                <a:cs typeface="Times" charset="0"/>
                <a:sym typeface="Times" charset="0"/>
              </a:rPr>
              <a:t>, a tribe from the depths of the Brazilian jungle, </a:t>
            </a:r>
            <a:r>
              <a:rPr lang="ja-JP" altLang="en-US" sz="2000" dirty="0" smtClean="0">
                <a:cs typeface="Times" charset="0"/>
                <a:sym typeface="Times" charset="0"/>
              </a:rPr>
              <a:t>“</a:t>
            </a:r>
            <a:r>
              <a:rPr lang="en-US" sz="2000" dirty="0" smtClean="0">
                <a:cs typeface="Times" charset="0"/>
                <a:sym typeface="Times" charset="0"/>
              </a:rPr>
              <a:t>had no names for number above 5</a:t>
            </a:r>
            <a:r>
              <a:rPr lang="ja-JP" altLang="en-US" sz="2000" dirty="0" smtClean="0">
                <a:cs typeface="Times" charset="0"/>
                <a:sym typeface="Times" charset="0"/>
              </a:rPr>
              <a:t>”</a:t>
            </a:r>
            <a:r>
              <a:rPr lang="en-US" sz="2000" dirty="0" smtClean="0">
                <a:cs typeface="Times" charset="0"/>
                <a:sym typeface="Times" charset="0"/>
              </a:rPr>
              <a:t>. </a:t>
            </a:r>
            <a:endParaRPr lang="en-US" sz="2000" dirty="0" smtClean="0">
              <a:ea typeface="ヒラギノ明朝 Pro W3" charset="0"/>
              <a:cs typeface="ヒラギノ明朝 Pro W3" charset="0"/>
              <a:sym typeface="Times" charset="0"/>
            </a:endParaRPr>
          </a:p>
          <a:p>
            <a:pPr lvl="1"/>
            <a:r>
              <a:rPr lang="en-US" sz="2000" dirty="0" smtClean="0">
                <a:cs typeface="Times" charset="0"/>
                <a:sym typeface="Times" charset="0"/>
              </a:rPr>
              <a:t>But  they can </a:t>
            </a:r>
            <a:r>
              <a:rPr lang="en-US" sz="2000" dirty="0">
                <a:cs typeface="Times" charset="0"/>
                <a:sym typeface="Times" charset="0"/>
              </a:rPr>
              <a:t>reckon beyond </a:t>
            </a:r>
            <a:r>
              <a:rPr lang="en-US" sz="2000" dirty="0" smtClean="0">
                <a:cs typeface="Times" charset="0"/>
                <a:sym typeface="Times" charset="0"/>
              </a:rPr>
              <a:t>five </a:t>
            </a:r>
            <a:r>
              <a:rPr lang="ja-JP" altLang="en-US" sz="2000" dirty="0" smtClean="0">
                <a:cs typeface="Times" charset="0"/>
                <a:sym typeface="Times" charset="0"/>
              </a:rPr>
              <a:t>“</a:t>
            </a:r>
            <a:r>
              <a:rPr lang="en-US" sz="2000" dirty="0">
                <a:cs typeface="Times" charset="0"/>
                <a:sym typeface="Times" charset="0"/>
              </a:rPr>
              <a:t>by showing their fingers, and the fingers of others who were </a:t>
            </a:r>
            <a:r>
              <a:rPr lang="en-US" sz="2000" dirty="0" smtClean="0">
                <a:cs typeface="Times" charset="0"/>
                <a:sym typeface="Times" charset="0"/>
              </a:rPr>
              <a:t>present.”</a:t>
            </a:r>
          </a:p>
          <a:p>
            <a:r>
              <a:rPr lang="en-US" dirty="0" smtClean="0">
                <a:cs typeface="Times" charset="0"/>
                <a:sym typeface="Times" charset="0"/>
              </a:rPr>
              <a:t>Counting words not necessary but are helpful</a:t>
            </a:r>
          </a:p>
          <a:p>
            <a:pPr lvl="1">
              <a:buFont typeface="Times New Roman" pitchFamily="-106" charset="0"/>
              <a:buChar char="•"/>
              <a:tabLst>
                <a:tab pos="382588" algn="l"/>
                <a:tab pos="954088" algn="l"/>
              </a:tabLst>
            </a:pPr>
            <a:r>
              <a:rPr lang="en-US" sz="2000" dirty="0">
                <a:ea typeface="Times New Roman" pitchFamily="-106" charset="0"/>
                <a:cs typeface="Calibri"/>
                <a:sym typeface="Times New Roman" pitchFamily="-106" charset="0"/>
              </a:rPr>
              <a:t>“For without a name or mark to distinguish that precise collection</a:t>
            </a:r>
            <a:r>
              <a:rPr lang="en-US" sz="2000" dirty="0" smtClean="0">
                <a:ea typeface="Times New Roman" pitchFamily="-106" charset="0"/>
                <a:cs typeface="Calibri"/>
                <a:sym typeface="Times New Roman" pitchFamily="-106" charset="0"/>
              </a:rPr>
              <a:t>, it </a:t>
            </a:r>
            <a:r>
              <a:rPr lang="en-US" sz="2000" dirty="0">
                <a:ea typeface="Times New Roman" pitchFamily="-106" charset="0"/>
                <a:cs typeface="Calibri"/>
                <a:sym typeface="Times New Roman" pitchFamily="-106" charset="0"/>
              </a:rPr>
              <a:t>will hardly be kept from </a:t>
            </a:r>
            <a:r>
              <a:rPr lang="en-US" sz="2000" dirty="0" smtClean="0">
                <a:ea typeface="Times New Roman" pitchFamily="-106" charset="0"/>
                <a:cs typeface="Calibri"/>
                <a:sym typeface="Times New Roman" pitchFamily="-106" charset="0"/>
              </a:rPr>
              <a:t>being </a:t>
            </a:r>
            <a:r>
              <a:rPr lang="en-US" sz="2000" dirty="0">
                <a:ea typeface="Times New Roman" pitchFamily="-106" charset="0"/>
                <a:cs typeface="Calibri"/>
                <a:sym typeface="Times New Roman" pitchFamily="-106" charset="0"/>
              </a:rPr>
              <a:t>a heap in confusion.”</a:t>
            </a:r>
            <a:endParaRPr lang="en-US" sz="2000" dirty="0">
              <a:ea typeface="ヒラギノ明朝 Pro W3" pitchFamily="-106" charset="-128"/>
              <a:cs typeface="Calibri"/>
              <a:sym typeface="Times New Roman" pitchFamily="-106" charset="0"/>
            </a:endParaRPr>
          </a:p>
          <a:p>
            <a:pPr lvl="1">
              <a:buFont typeface="Times New Roman" pitchFamily="-106" charset="0"/>
              <a:buChar char="•"/>
              <a:tabLst>
                <a:tab pos="382588" algn="l"/>
                <a:tab pos="954088" algn="l"/>
              </a:tabLst>
            </a:pPr>
            <a:r>
              <a:rPr lang="en-US" sz="2000" dirty="0">
                <a:ea typeface="Times New Roman" pitchFamily="-106" charset="0"/>
                <a:cs typeface="Calibri"/>
                <a:sym typeface="Times New Roman" pitchFamily="-106" charset="0"/>
              </a:rPr>
              <a:t>“Distinct names conduce to our well reckoning”</a:t>
            </a:r>
            <a:endParaRPr lang="en-US" sz="2000" dirty="0">
              <a:ea typeface="ヒラギノ明朝 Pro W3" pitchFamily="-106" charset="-128"/>
              <a:cs typeface="Calibri"/>
              <a:sym typeface="Times New Roman" pitchFamily="-106" charset="0"/>
            </a:endParaRPr>
          </a:p>
          <a:p>
            <a:pPr marL="0" indent="0" algn="r">
              <a:buNone/>
            </a:pPr>
            <a:endParaRPr lang="en-US" sz="2000" dirty="0" smtClean="0"/>
          </a:p>
          <a:p>
            <a:pPr marL="0" indent="0" algn="r">
              <a:buNone/>
            </a:pPr>
            <a:r>
              <a:rPr lang="en-US" sz="2000" dirty="0" smtClean="0"/>
              <a:t>(For a discussion, see </a:t>
            </a:r>
            <a:r>
              <a:rPr lang="en-US" sz="2000" dirty="0" err="1" smtClean="0"/>
              <a:t>Gelman</a:t>
            </a:r>
            <a:r>
              <a:rPr lang="en-US" sz="2000" dirty="0" smtClean="0"/>
              <a:t> &amp; Butterworth 2005 </a:t>
            </a:r>
            <a:r>
              <a:rPr lang="en-US" sz="2000" i="1" dirty="0" err="1" smtClean="0"/>
              <a:t>TiCS</a:t>
            </a:r>
            <a:r>
              <a:rPr lang="en-US" sz="2000" dirty="0" smtClean="0"/>
              <a:t>) </a:t>
            </a:r>
            <a:endParaRPr lang="en-US" sz="2000" dirty="0"/>
          </a:p>
        </p:txBody>
      </p:sp>
    </p:spTree>
    <p:extLst>
      <p:ext uri="{BB962C8B-B14F-4D97-AF65-F5344CB8AC3E}">
        <p14:creationId xmlns:p14="http://schemas.microsoft.com/office/powerpoint/2010/main" val="18128536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cap="none" dirty="0" smtClean="0"/>
              <a:t>Australian examples</a:t>
            </a:r>
            <a:br>
              <a:rPr lang="en-US" cap="none" dirty="0" smtClean="0"/>
            </a:br>
            <a:r>
              <a:rPr lang="en-US" dirty="0" smtClean="0"/>
              <a:t>including Warlpiri</a:t>
            </a:r>
            <a:endParaRPr lang="en-US" cap="none" dirty="0"/>
          </a:p>
        </p:txBody>
      </p:sp>
      <p:sp>
        <p:nvSpPr>
          <p:cNvPr id="3" name="Text Placeholder 2"/>
          <p:cNvSpPr>
            <a:spLocks noGrp="1"/>
          </p:cNvSpPr>
          <p:nvPr>
            <p:ph type="subTitle" idx="1"/>
          </p:nvPr>
        </p:nvSpPr>
        <p:spPr/>
        <p:txBody>
          <a:bodyPr>
            <a:normAutofit lnSpcReduction="10000"/>
          </a:bodyPr>
          <a:lstStyle/>
          <a:p>
            <a:r>
              <a:rPr lang="en-US" dirty="0" smtClean="0"/>
              <a:t>Butterworth, Reeve, Reynolds and Lloyd</a:t>
            </a:r>
          </a:p>
          <a:p>
            <a:r>
              <a:rPr lang="en-US" i="1" dirty="0" smtClean="0"/>
              <a:t>PNAS 2008</a:t>
            </a:r>
          </a:p>
          <a:p>
            <a:r>
              <a:rPr lang="en-US" i="1" dirty="0" smtClean="0"/>
              <a:t> Philosophical Psychology 2008</a:t>
            </a:r>
          </a:p>
          <a:p>
            <a:r>
              <a:rPr lang="en-US" i="1" dirty="0" smtClean="0"/>
              <a:t>Journal of Cross-Cultural Psychology 2011</a:t>
            </a:r>
            <a:endParaRPr lang="en-US" i="1" dirty="0"/>
          </a:p>
        </p:txBody>
      </p:sp>
    </p:spTree>
    <p:extLst>
      <p:ext uri="{BB962C8B-B14F-4D97-AF65-F5344CB8AC3E}">
        <p14:creationId xmlns:p14="http://schemas.microsoft.com/office/powerpoint/2010/main" val="275500788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2"/>
          <p:cNvPicPr>
            <a:picLocks noChangeArrowheads="1"/>
          </p:cNvPicPr>
          <p:nvPr/>
        </p:nvPicPr>
        <p:blipFill>
          <a:blip r:embed="rId3"/>
          <a:srcRect/>
          <a:stretch>
            <a:fillRect/>
          </a:stretch>
        </p:blipFill>
        <p:spPr bwMode="auto">
          <a:xfrm>
            <a:off x="2006600" y="317500"/>
            <a:ext cx="4648200" cy="6223000"/>
          </a:xfrm>
          <a:prstGeom prst="rect">
            <a:avLst/>
          </a:prstGeom>
          <a:noFill/>
          <a:ln w="12700">
            <a:noFill/>
            <a:miter lim="800000"/>
            <a:headEnd/>
            <a:tailEnd/>
          </a:ln>
        </p:spPr>
      </p:pic>
      <p:sp>
        <p:nvSpPr>
          <p:cNvPr id="47109" name="Rectangle 3"/>
          <p:cNvSpPr>
            <a:spLocks/>
          </p:cNvSpPr>
          <p:nvPr/>
        </p:nvSpPr>
        <p:spPr bwMode="auto">
          <a:xfrm>
            <a:off x="457200" y="4978400"/>
            <a:ext cx="969963" cy="558800"/>
          </a:xfrm>
          <a:prstGeom prst="rect">
            <a:avLst/>
          </a:prstGeom>
          <a:noFill/>
          <a:ln w="12700">
            <a:noFill/>
            <a:miter lim="800000"/>
            <a:headEnd/>
            <a:tailEnd/>
          </a:ln>
        </p:spPr>
        <p:txBody>
          <a:bodyPr wrap="none" lIns="0" tIns="0" rIns="40639" bIns="0">
            <a:prstTxWarp prst="textNoShape">
              <a:avLst/>
            </a:prstTxWarp>
            <a:spAutoFit/>
          </a:bodyPr>
          <a:lstStyle/>
          <a:p>
            <a:pPr marL="39688"/>
            <a:r>
              <a:rPr lang="en-US" sz="1800" dirty="0" err="1">
                <a:solidFill>
                  <a:schemeClr val="tx1"/>
                </a:solidFill>
                <a:latin typeface="Helvetica" pitchFamily="-65" charset="0"/>
                <a:ea typeface="Helvetica" pitchFamily="-65" charset="0"/>
                <a:cs typeface="Helvetica" pitchFamily="-65" charset="0"/>
                <a:sym typeface="Helvetica" pitchFamily="-65" charset="0"/>
              </a:rPr>
              <a:t>Willowra</a:t>
            </a:r>
            <a:endParaRPr lang="en-US" sz="1800" dirty="0">
              <a:solidFill>
                <a:schemeClr val="tx1"/>
              </a:solidFill>
              <a:latin typeface="Helvetica" pitchFamily="-65" charset="0"/>
              <a:ea typeface="Helvetica" pitchFamily="-65" charset="0"/>
              <a:cs typeface="Helvetica" pitchFamily="-65" charset="0"/>
              <a:sym typeface="Helvetica" pitchFamily="-65" charset="0"/>
            </a:endParaRPr>
          </a:p>
          <a:p>
            <a:pPr marL="39688"/>
            <a:r>
              <a:rPr lang="en-US" sz="1800" dirty="0">
                <a:solidFill>
                  <a:schemeClr val="tx1"/>
                </a:solidFill>
                <a:latin typeface="Helvetica" pitchFamily="-65" charset="0"/>
                <a:ea typeface="Helvetica" pitchFamily="-65" charset="0"/>
                <a:cs typeface="Helvetica" pitchFamily="-65" charset="0"/>
                <a:sym typeface="Helvetica" pitchFamily="-65" charset="0"/>
              </a:rPr>
              <a:t>(Warlpiri)</a:t>
            </a:r>
          </a:p>
        </p:txBody>
      </p:sp>
      <p:sp>
        <p:nvSpPr>
          <p:cNvPr id="47110" name="Rectangle 4"/>
          <p:cNvSpPr>
            <a:spLocks/>
          </p:cNvSpPr>
          <p:nvPr/>
        </p:nvSpPr>
        <p:spPr bwMode="auto">
          <a:xfrm>
            <a:off x="6948264" y="3225800"/>
            <a:ext cx="1538287" cy="558800"/>
          </a:xfrm>
          <a:prstGeom prst="rect">
            <a:avLst/>
          </a:prstGeom>
          <a:noFill/>
          <a:ln w="12700">
            <a:noFill/>
            <a:miter lim="800000"/>
            <a:headEnd/>
            <a:tailEnd/>
          </a:ln>
        </p:spPr>
        <p:txBody>
          <a:bodyPr wrap="none" lIns="0" tIns="0" rIns="40639" bIns="0">
            <a:prstTxWarp prst="textNoShape">
              <a:avLst/>
            </a:prstTxWarp>
            <a:spAutoFit/>
          </a:bodyPr>
          <a:lstStyle/>
          <a:p>
            <a:pPr marL="39688"/>
            <a:r>
              <a:rPr lang="en-US" sz="1800" dirty="0" err="1">
                <a:solidFill>
                  <a:schemeClr val="tx1"/>
                </a:solidFill>
                <a:latin typeface="Helvetica" pitchFamily="-65" charset="0"/>
                <a:ea typeface="Helvetica" pitchFamily="-65" charset="0"/>
                <a:cs typeface="Helvetica" pitchFamily="-65" charset="0"/>
                <a:sym typeface="Helvetica" pitchFamily="-65" charset="0"/>
              </a:rPr>
              <a:t>Angurugu</a:t>
            </a:r>
            <a:endParaRPr lang="en-US" sz="1800" dirty="0">
              <a:solidFill>
                <a:schemeClr val="tx1"/>
              </a:solidFill>
              <a:latin typeface="Helvetica" pitchFamily="-65" charset="0"/>
              <a:ea typeface="Helvetica" pitchFamily="-65" charset="0"/>
              <a:cs typeface="Helvetica" pitchFamily="-65" charset="0"/>
              <a:sym typeface="Helvetica" pitchFamily="-65" charset="0"/>
            </a:endParaRPr>
          </a:p>
          <a:p>
            <a:pPr marL="39688"/>
            <a:r>
              <a:rPr lang="en-US" sz="1800" dirty="0">
                <a:solidFill>
                  <a:schemeClr val="tx1"/>
                </a:solidFill>
                <a:latin typeface="Helvetica" pitchFamily="-65" charset="0"/>
                <a:ea typeface="Helvetica" pitchFamily="-65" charset="0"/>
                <a:cs typeface="Helvetica" pitchFamily="-65" charset="0"/>
                <a:sym typeface="Helvetica" pitchFamily="-65" charset="0"/>
              </a:rPr>
              <a:t>(</a:t>
            </a:r>
            <a:r>
              <a:rPr lang="en-US" sz="1800" dirty="0" err="1">
                <a:solidFill>
                  <a:schemeClr val="tx1"/>
                </a:solidFill>
                <a:latin typeface="Helvetica" pitchFamily="-65" charset="0"/>
                <a:ea typeface="Helvetica" pitchFamily="-65" charset="0"/>
                <a:cs typeface="Helvetica" pitchFamily="-65" charset="0"/>
                <a:sym typeface="Helvetica" pitchFamily="-65" charset="0"/>
              </a:rPr>
              <a:t>Anindilyakwa</a:t>
            </a:r>
            <a:r>
              <a:rPr lang="en-US" sz="1800" dirty="0">
                <a:solidFill>
                  <a:schemeClr val="tx1"/>
                </a:solidFill>
                <a:latin typeface="Helvetica" pitchFamily="-65" charset="0"/>
                <a:ea typeface="Helvetica" pitchFamily="-65" charset="0"/>
                <a:cs typeface="Helvetica" pitchFamily="-65" charset="0"/>
                <a:sym typeface="Helvetica" pitchFamily="-65" charset="0"/>
              </a:rPr>
              <a:t>)</a:t>
            </a:r>
          </a:p>
        </p:txBody>
      </p:sp>
      <p:sp>
        <p:nvSpPr>
          <p:cNvPr id="47111" name="Line 5"/>
          <p:cNvSpPr>
            <a:spLocks noChangeShapeType="1"/>
          </p:cNvSpPr>
          <p:nvPr/>
        </p:nvSpPr>
        <p:spPr bwMode="auto">
          <a:xfrm rot="10800000">
            <a:off x="1585913" y="5353050"/>
            <a:ext cx="1979612" cy="11113"/>
          </a:xfrm>
          <a:prstGeom prst="line">
            <a:avLst/>
          </a:prstGeom>
          <a:noFill/>
          <a:ln w="12700">
            <a:solidFill>
              <a:srgbClr val="FF0000"/>
            </a:solidFill>
            <a:round/>
            <a:headEnd type="stealth" w="med" len="med"/>
            <a:tailEnd/>
          </a:ln>
        </p:spPr>
        <p:txBody>
          <a:bodyPr>
            <a:prstTxWarp prst="textNoShape">
              <a:avLst/>
            </a:prstTxWarp>
          </a:bodyPr>
          <a:lstStyle/>
          <a:p>
            <a:endParaRPr lang="en-US"/>
          </a:p>
        </p:txBody>
      </p:sp>
      <p:sp>
        <p:nvSpPr>
          <p:cNvPr id="47112" name="Line 6"/>
          <p:cNvSpPr>
            <a:spLocks noChangeShapeType="1"/>
          </p:cNvSpPr>
          <p:nvPr/>
        </p:nvSpPr>
        <p:spPr bwMode="auto">
          <a:xfrm rot="10800000" flipH="1">
            <a:off x="4481513" y="3573015"/>
            <a:ext cx="2466751" cy="438597"/>
          </a:xfrm>
          <a:prstGeom prst="line">
            <a:avLst/>
          </a:prstGeom>
          <a:noFill/>
          <a:ln w="12700">
            <a:solidFill>
              <a:srgbClr val="FF0000"/>
            </a:solidFill>
            <a:round/>
            <a:headEnd type="stealth" w="med" len="med"/>
            <a:tailEnd/>
          </a:ln>
        </p:spPr>
        <p:txBody>
          <a:bodyPr>
            <a:prstTxWarp prst="textNoShape">
              <a:avLst/>
            </a:prstTxWarp>
          </a:bodyPr>
          <a:lstStyle/>
          <a:p>
            <a:endParaRPr lang="en-US"/>
          </a:p>
        </p:txBody>
      </p:sp>
    </p:spTree>
    <p:extLst>
      <p:ext uri="{BB962C8B-B14F-4D97-AF65-F5344CB8AC3E}">
        <p14:creationId xmlns:p14="http://schemas.microsoft.com/office/powerpoint/2010/main" val="1642307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p:cNvPicPr>
            <a:picLocks noChangeAspect="1" noChangeArrowheads="1"/>
          </p:cNvPicPr>
          <p:nvPr/>
        </p:nvPicPr>
        <p:blipFill>
          <a:blip r:embed="rId3"/>
          <a:srcRect/>
          <a:stretch>
            <a:fillRect/>
          </a:stretch>
        </p:blipFill>
        <p:spPr bwMode="auto">
          <a:xfrm>
            <a:off x="2971800" y="1014413"/>
            <a:ext cx="3200400" cy="4829175"/>
          </a:xfrm>
          <a:prstGeom prst="rect">
            <a:avLst/>
          </a:prstGeom>
          <a:noFill/>
          <a:ln w="9525">
            <a:noFill/>
            <a:miter lim="800000"/>
            <a:headEnd/>
            <a:tailEnd/>
          </a:ln>
        </p:spPr>
      </p:pic>
    </p:spTree>
    <p:extLst>
      <p:ext uri="{BB962C8B-B14F-4D97-AF65-F5344CB8AC3E}">
        <p14:creationId xmlns:p14="http://schemas.microsoft.com/office/powerpoint/2010/main" val="321281277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p:cNvPicPr>
            <a:picLocks noChangeAspect="1" noChangeArrowheads="1"/>
          </p:cNvPicPr>
          <p:nvPr/>
        </p:nvPicPr>
        <p:blipFill>
          <a:blip r:embed="rId3"/>
          <a:srcRect/>
          <a:stretch>
            <a:fillRect/>
          </a:stretch>
        </p:blipFill>
        <p:spPr bwMode="auto">
          <a:xfrm>
            <a:off x="684213" y="476250"/>
            <a:ext cx="8001000" cy="6002338"/>
          </a:xfrm>
          <a:prstGeom prst="rect">
            <a:avLst/>
          </a:prstGeom>
          <a:noFill/>
          <a:ln w="9525">
            <a:noFill/>
            <a:miter lim="800000"/>
            <a:headEnd/>
            <a:tailEnd/>
          </a:ln>
        </p:spPr>
      </p:pic>
    </p:spTree>
    <p:extLst>
      <p:ext uri="{BB962C8B-B14F-4D97-AF65-F5344CB8AC3E}">
        <p14:creationId xmlns:p14="http://schemas.microsoft.com/office/powerpoint/2010/main" val="389793843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p:cNvPicPr>
            <a:picLocks noChangeAspect="1" noChangeArrowheads="1"/>
          </p:cNvPicPr>
          <p:nvPr/>
        </p:nvPicPr>
        <p:blipFill>
          <a:blip r:embed="rId3"/>
          <a:srcRect/>
          <a:stretch>
            <a:fillRect/>
          </a:stretch>
        </p:blipFill>
        <p:spPr bwMode="auto">
          <a:xfrm>
            <a:off x="1692275" y="1811338"/>
            <a:ext cx="5256213" cy="2952750"/>
          </a:xfrm>
          <a:prstGeom prst="rect">
            <a:avLst/>
          </a:prstGeom>
          <a:noFill/>
          <a:ln w="9525">
            <a:noFill/>
            <a:miter lim="800000"/>
            <a:headEnd/>
            <a:tailEnd/>
          </a:ln>
        </p:spPr>
      </p:pic>
    </p:spTree>
    <p:extLst>
      <p:ext uri="{BB962C8B-B14F-4D97-AF65-F5344CB8AC3E}">
        <p14:creationId xmlns:p14="http://schemas.microsoft.com/office/powerpoint/2010/main" val="287670252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254267"/>
            <a:ext cx="7772400" cy="1470025"/>
          </a:xfrm>
        </p:spPr>
        <p:txBody>
          <a:bodyPr/>
          <a:lstStyle/>
          <a:p>
            <a:r>
              <a:rPr lang="en-US" dirty="0" smtClean="0"/>
              <a:t>Post-</a:t>
            </a:r>
            <a:r>
              <a:rPr lang="en-US" dirty="0" err="1" smtClean="0"/>
              <a:t>Gödelian</a:t>
            </a:r>
            <a:r>
              <a:rPr lang="en-US" dirty="0" smtClean="0"/>
              <a:t> evolutionary </a:t>
            </a:r>
            <a:r>
              <a:rPr lang="en-US" dirty="0" err="1" smtClean="0"/>
              <a:t>neo-Platonist</a:t>
            </a:r>
            <a:r>
              <a:rPr lang="en-US" dirty="0" smtClean="0"/>
              <a:t> epistemology</a:t>
            </a:r>
            <a:endParaRPr lang="en-US" dirty="0"/>
          </a:p>
        </p:txBody>
      </p:sp>
      <p:sp>
        <p:nvSpPr>
          <p:cNvPr id="5" name="Subtitle 4"/>
          <p:cNvSpPr>
            <a:spLocks noGrp="1"/>
          </p:cNvSpPr>
          <p:nvPr>
            <p:ph type="subTitle" idx="1"/>
          </p:nvPr>
        </p:nvSpPr>
        <p:spPr>
          <a:xfrm>
            <a:off x="172097" y="2724292"/>
            <a:ext cx="4996347" cy="1752600"/>
          </a:xfrm>
        </p:spPr>
        <p:txBody>
          <a:bodyPr/>
          <a:lstStyle/>
          <a:p>
            <a:r>
              <a:rPr lang="en-US" dirty="0" smtClean="0"/>
              <a:t>OR</a:t>
            </a:r>
          </a:p>
          <a:p>
            <a:r>
              <a:rPr lang="en-US" dirty="0" smtClean="0"/>
              <a:t>What I learned from </a:t>
            </a:r>
            <a:r>
              <a:rPr lang="en-US" i="1" dirty="0" smtClean="0"/>
              <a:t>The child’s understanding of number</a:t>
            </a:r>
            <a:endParaRPr lang="en-US" dirty="0"/>
          </a:p>
        </p:txBody>
      </p:sp>
      <p:pic>
        <p:nvPicPr>
          <p:cNvPr id="2" name="Picture 1" descr="G&amp;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3419" y="2463800"/>
            <a:ext cx="2857500" cy="4394200"/>
          </a:xfrm>
          <a:prstGeom prst="rect">
            <a:avLst/>
          </a:prstGeom>
        </p:spPr>
      </p:pic>
    </p:spTree>
    <p:extLst>
      <p:ext uri="{BB962C8B-B14F-4D97-AF65-F5344CB8AC3E}">
        <p14:creationId xmlns:p14="http://schemas.microsoft.com/office/powerpoint/2010/main" val="2210724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Grp="1" noChangeArrowheads="1"/>
          </p:cNvSpPr>
          <p:nvPr>
            <p:ph type="title"/>
          </p:nvPr>
        </p:nvSpPr>
        <p:spPr>
          <a:xfrm>
            <a:off x="685800" y="-127000"/>
            <a:ext cx="7772400" cy="965200"/>
          </a:xfrm>
        </p:spPr>
        <p:txBody>
          <a:bodyPr rIns="81279"/>
          <a:lstStyle/>
          <a:p>
            <a:pPr indent="0" algn="ctr" eaLnBrk="1" hangingPunct="1"/>
            <a:r>
              <a:rPr lang="en-US">
                <a:solidFill>
                  <a:srgbClr val="FFFFFF"/>
                </a:solidFill>
              </a:rPr>
              <a:t>Willowra</a:t>
            </a:r>
          </a:p>
        </p:txBody>
      </p:sp>
      <p:sp>
        <p:nvSpPr>
          <p:cNvPr id="8" name="Slide Number Placeholder 3"/>
          <p:cNvSpPr>
            <a:spLocks noGrp="1"/>
          </p:cNvSpPr>
          <p:nvPr>
            <p:ph type="sldNum" sz="quarter" idx="12"/>
          </p:nvPr>
        </p:nvSpPr>
        <p:spPr/>
        <p:txBody>
          <a:bodyPr/>
          <a:lstStyle/>
          <a:p>
            <a:pPr>
              <a:defRPr/>
            </a:pPr>
            <a:fld id="{41124687-E08A-9E4B-8A20-3233B336EDF2}" type="slidenum">
              <a:rPr lang="en-US" smtClean="0"/>
              <a:pPr>
                <a:defRPr/>
              </a:pPr>
              <a:t>20</a:t>
            </a:fld>
            <a:endParaRPr lang="en-US"/>
          </a:p>
        </p:txBody>
      </p:sp>
      <p:pic>
        <p:nvPicPr>
          <p:cNvPr id="48133" name="Picture 3"/>
          <p:cNvPicPr>
            <a:picLocks noChangeArrowheads="1"/>
          </p:cNvPicPr>
          <p:nvPr/>
        </p:nvPicPr>
        <p:blipFill>
          <a:blip r:embed="rId2"/>
          <a:srcRect/>
          <a:stretch>
            <a:fillRect/>
          </a:stretch>
        </p:blipFill>
        <p:spPr bwMode="auto">
          <a:xfrm>
            <a:off x="533400" y="844550"/>
            <a:ext cx="3568700" cy="2676525"/>
          </a:xfrm>
          <a:prstGeom prst="rect">
            <a:avLst/>
          </a:prstGeom>
          <a:noFill/>
          <a:ln w="12700">
            <a:noFill/>
            <a:miter lim="800000"/>
            <a:headEnd/>
            <a:tailEnd/>
          </a:ln>
        </p:spPr>
      </p:pic>
      <p:pic>
        <p:nvPicPr>
          <p:cNvPr id="48134" name="Picture 4"/>
          <p:cNvPicPr>
            <a:picLocks noChangeArrowheads="1"/>
          </p:cNvPicPr>
          <p:nvPr/>
        </p:nvPicPr>
        <p:blipFill>
          <a:blip r:embed="rId3"/>
          <a:srcRect/>
          <a:stretch>
            <a:fillRect/>
          </a:stretch>
        </p:blipFill>
        <p:spPr bwMode="auto">
          <a:xfrm>
            <a:off x="4503738" y="3378200"/>
            <a:ext cx="4132262" cy="3098800"/>
          </a:xfrm>
          <a:prstGeom prst="rect">
            <a:avLst/>
          </a:prstGeom>
          <a:noFill/>
          <a:ln w="12700">
            <a:noFill/>
            <a:miter lim="800000"/>
            <a:headEnd/>
            <a:tailEnd/>
          </a:ln>
        </p:spPr>
      </p:pic>
      <p:pic>
        <p:nvPicPr>
          <p:cNvPr id="48135" name="Picture 5"/>
          <p:cNvPicPr>
            <a:picLocks noChangeArrowheads="1"/>
          </p:cNvPicPr>
          <p:nvPr/>
        </p:nvPicPr>
        <p:blipFill>
          <a:blip r:embed="rId4"/>
          <a:srcRect/>
          <a:stretch>
            <a:fillRect/>
          </a:stretch>
        </p:blipFill>
        <p:spPr bwMode="auto">
          <a:xfrm>
            <a:off x="4572000" y="793750"/>
            <a:ext cx="3340100" cy="2505075"/>
          </a:xfrm>
          <a:prstGeom prst="rect">
            <a:avLst/>
          </a:prstGeom>
          <a:noFill/>
          <a:ln w="12700">
            <a:noFill/>
            <a:miter lim="800000"/>
            <a:headEnd/>
            <a:tailEnd/>
          </a:ln>
        </p:spPr>
      </p:pic>
      <p:pic>
        <p:nvPicPr>
          <p:cNvPr id="48136" name="Picture 6"/>
          <p:cNvPicPr>
            <a:picLocks noChangeArrowheads="1"/>
          </p:cNvPicPr>
          <p:nvPr/>
        </p:nvPicPr>
        <p:blipFill>
          <a:blip r:embed="rId5"/>
          <a:srcRect/>
          <a:stretch>
            <a:fillRect/>
          </a:stretch>
        </p:blipFill>
        <p:spPr bwMode="auto">
          <a:xfrm>
            <a:off x="536575" y="3686175"/>
            <a:ext cx="3784600" cy="2838450"/>
          </a:xfrm>
          <a:prstGeom prst="rect">
            <a:avLst/>
          </a:prstGeom>
          <a:noFill/>
          <a:ln w="12700">
            <a:noFill/>
            <a:miter lim="800000"/>
            <a:headEnd/>
            <a:tailEnd/>
          </a:ln>
        </p:spPr>
      </p:pic>
    </p:spTree>
    <p:extLst>
      <p:ext uri="{BB962C8B-B14F-4D97-AF65-F5344CB8AC3E}">
        <p14:creationId xmlns:p14="http://schemas.microsoft.com/office/powerpoint/2010/main" val="40916907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p:nvPr>
        </p:nvSpPr>
        <p:spPr>
          <a:xfrm>
            <a:off x="685800" y="0"/>
            <a:ext cx="7772400" cy="1511300"/>
          </a:xfrm>
        </p:spPr>
        <p:txBody>
          <a:bodyPr rIns="81279"/>
          <a:lstStyle/>
          <a:p>
            <a:pPr indent="0" algn="ctr" eaLnBrk="1" hangingPunct="1"/>
            <a:r>
              <a:rPr lang="en-US">
                <a:solidFill>
                  <a:srgbClr val="FFFFFF"/>
                </a:solidFill>
              </a:rPr>
              <a:t>Witchetty grub hunting</a:t>
            </a:r>
          </a:p>
        </p:txBody>
      </p:sp>
      <p:sp>
        <p:nvSpPr>
          <p:cNvPr id="5" name="Slide Number Placeholder 3"/>
          <p:cNvSpPr>
            <a:spLocks noGrp="1"/>
          </p:cNvSpPr>
          <p:nvPr>
            <p:ph type="sldNum" sz="quarter" idx="12"/>
          </p:nvPr>
        </p:nvSpPr>
        <p:spPr/>
        <p:txBody>
          <a:bodyPr/>
          <a:lstStyle/>
          <a:p>
            <a:pPr>
              <a:defRPr/>
            </a:pPr>
            <a:fld id="{94B5658C-1100-734D-8011-C74C5DC4D2C9}" type="slidenum">
              <a:rPr lang="en-US" smtClean="0"/>
              <a:pPr>
                <a:defRPr/>
              </a:pPr>
              <a:t>21</a:t>
            </a:fld>
            <a:endParaRPr lang="en-US"/>
          </a:p>
        </p:txBody>
      </p:sp>
      <p:pic>
        <p:nvPicPr>
          <p:cNvPr id="49157" name="Picture 3"/>
          <p:cNvPicPr>
            <a:picLocks noChangeAspect="1" noChangeArrowheads="1"/>
          </p:cNvPicPr>
          <p:nvPr/>
        </p:nvPicPr>
        <p:blipFill>
          <a:blip r:embed="rId3"/>
          <a:srcRect/>
          <a:stretch>
            <a:fillRect/>
          </a:stretch>
        </p:blipFill>
        <p:spPr bwMode="auto">
          <a:xfrm>
            <a:off x="1244600" y="708025"/>
            <a:ext cx="6642100" cy="4981575"/>
          </a:xfrm>
          <a:prstGeom prst="rect">
            <a:avLst/>
          </a:prstGeom>
          <a:noFill/>
          <a:ln w="12700">
            <a:noFill/>
            <a:miter lim="800000"/>
            <a:headEnd/>
            <a:tailEnd/>
          </a:ln>
        </p:spPr>
      </p:pic>
    </p:spTree>
    <p:extLst>
      <p:ext uri="{BB962C8B-B14F-4D97-AF65-F5344CB8AC3E}">
        <p14:creationId xmlns:p14="http://schemas.microsoft.com/office/powerpoint/2010/main" val="10502225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p:cNvPicPr>
            <a:picLocks noChangeAspect="1" noChangeArrowheads="1"/>
          </p:cNvPicPr>
          <p:nvPr/>
        </p:nvPicPr>
        <p:blipFill>
          <a:blip r:embed="rId3"/>
          <a:srcRect/>
          <a:stretch>
            <a:fillRect/>
          </a:stretch>
        </p:blipFill>
        <p:spPr bwMode="auto">
          <a:xfrm>
            <a:off x="1476375" y="1308100"/>
            <a:ext cx="5759450" cy="3944938"/>
          </a:xfrm>
          <a:prstGeom prst="rect">
            <a:avLst/>
          </a:prstGeom>
          <a:noFill/>
          <a:ln w="9525">
            <a:noFill/>
            <a:miter lim="800000"/>
            <a:headEnd/>
            <a:tailEnd/>
          </a:ln>
        </p:spPr>
      </p:pic>
    </p:spTree>
    <p:extLst>
      <p:ext uri="{BB962C8B-B14F-4D97-AF65-F5344CB8AC3E}">
        <p14:creationId xmlns:p14="http://schemas.microsoft.com/office/powerpoint/2010/main" val="69213659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9489FC09-C565-A848-B31B-50E7F242FE83}" type="slidenum">
              <a:rPr lang="en-US" smtClean="0"/>
              <a:pPr>
                <a:defRPr/>
              </a:pPr>
              <a:t>23</a:t>
            </a:fld>
            <a:endParaRPr lang="en-US"/>
          </a:p>
        </p:txBody>
      </p:sp>
      <p:pic>
        <p:nvPicPr>
          <p:cNvPr id="51203" name="Picture 1"/>
          <p:cNvPicPr>
            <a:picLocks noChangeAspect="1" noChangeArrowheads="1"/>
          </p:cNvPicPr>
          <p:nvPr/>
        </p:nvPicPr>
        <p:blipFill>
          <a:blip r:embed="rId2"/>
          <a:srcRect/>
          <a:stretch>
            <a:fillRect/>
          </a:stretch>
        </p:blipFill>
        <p:spPr bwMode="auto">
          <a:xfrm>
            <a:off x="0" y="0"/>
            <a:ext cx="9144000" cy="6858000"/>
          </a:xfrm>
          <a:prstGeom prst="rect">
            <a:avLst/>
          </a:prstGeom>
          <a:noFill/>
          <a:ln w="12700">
            <a:noFill/>
            <a:miter lim="800000"/>
            <a:headEnd/>
            <a:tailEnd/>
          </a:ln>
        </p:spPr>
      </p:pic>
      <p:sp>
        <p:nvSpPr>
          <p:cNvPr id="51205" name="Text Box 3"/>
          <p:cNvSpPr txBox="1">
            <a:spLocks noChangeArrowheads="1"/>
          </p:cNvSpPr>
          <p:nvPr/>
        </p:nvSpPr>
        <p:spPr bwMode="auto">
          <a:xfrm>
            <a:off x="8159750" y="6337300"/>
            <a:ext cx="311150" cy="304800"/>
          </a:xfrm>
          <a:prstGeom prst="rect">
            <a:avLst/>
          </a:prstGeom>
          <a:noFill/>
          <a:ln w="12700">
            <a:noFill/>
            <a:miter lim="800000"/>
            <a:headEnd/>
            <a:tailEnd/>
          </a:ln>
        </p:spPr>
        <p:txBody>
          <a:bodyPr wrap="none">
            <a:prstTxWarp prst="textNoShape">
              <a:avLst/>
            </a:prstTxWarp>
          </a:bodyPr>
          <a:lstStyle/>
          <a:p>
            <a:pPr algn="ctr"/>
            <a:fld id="{7E695D8A-9E2F-D14F-9668-BB4FFA172A02}" type="slidenum">
              <a:rPr lang="en-US" sz="1400">
                <a:solidFill>
                  <a:schemeClr val="tx1"/>
                </a:solidFill>
                <a:latin typeface="Arial" pitchFamily="-65" charset="0"/>
                <a:ea typeface="Arial" pitchFamily="-65" charset="0"/>
                <a:cs typeface="Arial" pitchFamily="-65" charset="0"/>
                <a:sym typeface="Arial" pitchFamily="-65" charset="0"/>
              </a:rPr>
              <a:pPr algn="ctr"/>
              <a:t>23</a:t>
            </a:fld>
            <a:endParaRPr lang="en-US" sz="1400">
              <a:solidFill>
                <a:schemeClr val="tx1"/>
              </a:solidFill>
              <a:latin typeface="Arial" pitchFamily="-65" charset="0"/>
              <a:ea typeface="Arial" pitchFamily="-65" charset="0"/>
              <a:cs typeface="Arial" pitchFamily="-65" charset="0"/>
              <a:sym typeface="Arial" pitchFamily="-65" charset="0"/>
            </a:endParaRPr>
          </a:p>
        </p:txBody>
      </p:sp>
      <p:sp>
        <p:nvSpPr>
          <p:cNvPr id="51206" name="Rectangle 4"/>
          <p:cNvSpPr>
            <a:spLocks/>
          </p:cNvSpPr>
          <p:nvPr/>
        </p:nvSpPr>
        <p:spPr bwMode="auto">
          <a:xfrm>
            <a:off x="3124200" y="-50800"/>
            <a:ext cx="2839551" cy="461665"/>
          </a:xfrm>
          <a:prstGeom prst="rect">
            <a:avLst/>
          </a:prstGeom>
          <a:noFill/>
          <a:ln w="12700">
            <a:noFill/>
            <a:miter lim="800000"/>
            <a:headEnd/>
            <a:tailEnd/>
          </a:ln>
        </p:spPr>
        <p:txBody>
          <a:bodyPr wrap="none" lIns="0" tIns="0" rIns="81279" bIns="0">
            <a:prstTxWarp prst="textNoShape">
              <a:avLst/>
            </a:prstTxWarp>
            <a:spAutoFit/>
          </a:bodyPr>
          <a:lstStyle/>
          <a:p>
            <a:pPr marL="39688" algn="ctr"/>
            <a:r>
              <a:rPr lang="en-US" sz="3000" b="1" dirty="0">
                <a:solidFill>
                  <a:srgbClr val="000000"/>
                </a:solidFill>
                <a:latin typeface="Arial" pitchFamily="-65" charset="0"/>
                <a:ea typeface="Arial" pitchFamily="-65" charset="0"/>
                <a:cs typeface="Arial" pitchFamily="-65" charset="0"/>
                <a:sym typeface="Arial" pitchFamily="-65" charset="0"/>
              </a:rPr>
              <a:t>Groote Eylandt</a:t>
            </a:r>
          </a:p>
        </p:txBody>
      </p:sp>
    </p:spTree>
    <p:extLst>
      <p:ext uri="{BB962C8B-B14F-4D97-AF65-F5344CB8AC3E}">
        <p14:creationId xmlns:p14="http://schemas.microsoft.com/office/powerpoint/2010/main" val="425355785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48FDEDCD-99A3-114A-B65F-95D364E7F7F0}" type="slidenum">
              <a:rPr lang="en-US" smtClean="0"/>
              <a:pPr>
                <a:defRPr/>
              </a:pPr>
              <a:t>24</a:t>
            </a:fld>
            <a:endParaRPr lang="en-US"/>
          </a:p>
        </p:txBody>
      </p:sp>
      <p:pic>
        <p:nvPicPr>
          <p:cNvPr id="50179" name="Picture 1"/>
          <p:cNvPicPr>
            <a:picLocks noChangeAspect="1" noChangeArrowheads="1"/>
          </p:cNvPicPr>
          <p:nvPr/>
        </p:nvPicPr>
        <p:blipFill>
          <a:blip r:embed="rId2"/>
          <a:srcRect/>
          <a:stretch>
            <a:fillRect/>
          </a:stretch>
        </p:blipFill>
        <p:spPr bwMode="auto">
          <a:xfrm>
            <a:off x="0" y="0"/>
            <a:ext cx="9144000" cy="6858000"/>
          </a:xfrm>
          <a:prstGeom prst="rect">
            <a:avLst/>
          </a:prstGeom>
          <a:noFill/>
          <a:ln w="12700">
            <a:noFill/>
            <a:miter lim="800000"/>
            <a:headEnd/>
            <a:tailEnd/>
          </a:ln>
        </p:spPr>
      </p:pic>
      <p:sp>
        <p:nvSpPr>
          <p:cNvPr id="50181" name="Text Box 3"/>
          <p:cNvSpPr txBox="1">
            <a:spLocks noChangeArrowheads="1"/>
          </p:cNvSpPr>
          <p:nvPr/>
        </p:nvSpPr>
        <p:spPr bwMode="auto">
          <a:xfrm>
            <a:off x="8159750" y="6337300"/>
            <a:ext cx="311150" cy="304800"/>
          </a:xfrm>
          <a:prstGeom prst="rect">
            <a:avLst/>
          </a:prstGeom>
          <a:noFill/>
          <a:ln w="12700">
            <a:noFill/>
            <a:miter lim="800000"/>
            <a:headEnd/>
            <a:tailEnd/>
          </a:ln>
        </p:spPr>
        <p:txBody>
          <a:bodyPr wrap="none">
            <a:prstTxWarp prst="textNoShape">
              <a:avLst/>
            </a:prstTxWarp>
          </a:bodyPr>
          <a:lstStyle/>
          <a:p>
            <a:pPr algn="ctr"/>
            <a:fld id="{4687FEC0-D950-E647-8847-E67060E0E26B}" type="slidenum">
              <a:rPr lang="en-US" sz="1400">
                <a:solidFill>
                  <a:schemeClr val="tx1"/>
                </a:solidFill>
                <a:latin typeface="Arial" pitchFamily="-65" charset="0"/>
                <a:ea typeface="Arial" pitchFamily="-65" charset="0"/>
                <a:cs typeface="Arial" pitchFamily="-65" charset="0"/>
                <a:sym typeface="Arial" pitchFamily="-65" charset="0"/>
              </a:rPr>
              <a:pPr algn="ctr"/>
              <a:t>24</a:t>
            </a:fld>
            <a:endParaRPr lang="en-US" sz="1400">
              <a:solidFill>
                <a:schemeClr val="tx1"/>
              </a:solidFill>
              <a:latin typeface="Arial" pitchFamily="-65" charset="0"/>
              <a:ea typeface="Arial" pitchFamily="-65" charset="0"/>
              <a:cs typeface="Arial" pitchFamily="-65" charset="0"/>
              <a:sym typeface="Arial" pitchFamily="-65" charset="0"/>
            </a:endParaRPr>
          </a:p>
        </p:txBody>
      </p:sp>
      <p:sp>
        <p:nvSpPr>
          <p:cNvPr id="50182" name="Rectangle 4"/>
          <p:cNvSpPr>
            <a:spLocks/>
          </p:cNvSpPr>
          <p:nvPr/>
        </p:nvSpPr>
        <p:spPr bwMode="auto">
          <a:xfrm>
            <a:off x="2908300" y="-25400"/>
            <a:ext cx="2839551" cy="461665"/>
          </a:xfrm>
          <a:prstGeom prst="rect">
            <a:avLst/>
          </a:prstGeom>
          <a:noFill/>
          <a:ln w="12700">
            <a:noFill/>
            <a:miter lim="800000"/>
            <a:headEnd/>
            <a:tailEnd/>
          </a:ln>
        </p:spPr>
        <p:txBody>
          <a:bodyPr wrap="none" lIns="0" tIns="0" rIns="81279" bIns="0">
            <a:prstTxWarp prst="textNoShape">
              <a:avLst/>
            </a:prstTxWarp>
            <a:spAutoFit/>
          </a:bodyPr>
          <a:lstStyle/>
          <a:p>
            <a:pPr marL="39688" algn="ctr"/>
            <a:r>
              <a:rPr lang="en-US" sz="3000" b="1" dirty="0">
                <a:latin typeface="Arial" pitchFamily="-65" charset="0"/>
                <a:ea typeface="Arial" pitchFamily="-65" charset="0"/>
                <a:cs typeface="Arial" pitchFamily="-65" charset="0"/>
                <a:sym typeface="Arial" pitchFamily="-65" charset="0"/>
              </a:rPr>
              <a:t>Groote Eylandt</a:t>
            </a:r>
          </a:p>
        </p:txBody>
      </p:sp>
    </p:spTree>
    <p:extLst>
      <p:ext uri="{BB962C8B-B14F-4D97-AF65-F5344CB8AC3E}">
        <p14:creationId xmlns:p14="http://schemas.microsoft.com/office/powerpoint/2010/main" val="219673282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3"/>
          <a:srcRect/>
          <a:stretch>
            <a:fillRect/>
          </a:stretch>
        </p:blipFill>
        <p:spPr bwMode="auto">
          <a:xfrm>
            <a:off x="2190750" y="1047750"/>
            <a:ext cx="4762500" cy="4762500"/>
          </a:xfrm>
          <a:prstGeom prst="rect">
            <a:avLst/>
          </a:prstGeom>
          <a:noFill/>
          <a:ln w="9525">
            <a:noFill/>
            <a:miter lim="800000"/>
            <a:headEnd/>
            <a:tailEnd/>
          </a:ln>
        </p:spPr>
      </p:pic>
    </p:spTree>
    <p:extLst>
      <p:ext uri="{BB962C8B-B14F-4D97-AF65-F5344CB8AC3E}">
        <p14:creationId xmlns:p14="http://schemas.microsoft.com/office/powerpoint/2010/main" val="327809394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A95D3578-E178-2F46-B701-3719A5D0219E}" type="slidenum">
              <a:rPr lang="en-US" smtClean="0"/>
              <a:pPr>
                <a:defRPr/>
              </a:pPr>
              <a:t>26</a:t>
            </a:fld>
            <a:endParaRPr lang="en-US"/>
          </a:p>
        </p:txBody>
      </p:sp>
      <p:pic>
        <p:nvPicPr>
          <p:cNvPr id="52227" name="Picture 1"/>
          <p:cNvPicPr>
            <a:picLocks noChangeAspect="1" noChangeArrowheads="1"/>
          </p:cNvPicPr>
          <p:nvPr/>
        </p:nvPicPr>
        <p:blipFill>
          <a:blip r:embed="rId2"/>
          <a:srcRect/>
          <a:stretch>
            <a:fillRect/>
          </a:stretch>
        </p:blipFill>
        <p:spPr bwMode="auto">
          <a:xfrm>
            <a:off x="0" y="-136178"/>
            <a:ext cx="9144000" cy="6858000"/>
          </a:xfrm>
          <a:prstGeom prst="rect">
            <a:avLst/>
          </a:prstGeom>
          <a:noFill/>
          <a:ln w="12700">
            <a:noFill/>
            <a:miter lim="800000"/>
            <a:headEnd/>
            <a:tailEnd/>
          </a:ln>
        </p:spPr>
      </p:pic>
      <p:sp>
        <p:nvSpPr>
          <p:cNvPr id="52229" name="Text Box 3"/>
          <p:cNvSpPr txBox="1">
            <a:spLocks noChangeArrowheads="1"/>
          </p:cNvSpPr>
          <p:nvPr/>
        </p:nvSpPr>
        <p:spPr bwMode="auto">
          <a:xfrm>
            <a:off x="8159750" y="6337300"/>
            <a:ext cx="311150" cy="304800"/>
          </a:xfrm>
          <a:prstGeom prst="rect">
            <a:avLst/>
          </a:prstGeom>
          <a:noFill/>
          <a:ln w="12700">
            <a:noFill/>
            <a:miter lim="800000"/>
            <a:headEnd/>
            <a:tailEnd/>
          </a:ln>
        </p:spPr>
        <p:txBody>
          <a:bodyPr wrap="none">
            <a:prstTxWarp prst="textNoShape">
              <a:avLst/>
            </a:prstTxWarp>
          </a:bodyPr>
          <a:lstStyle/>
          <a:p>
            <a:pPr algn="ctr"/>
            <a:fld id="{A14CC6A1-7431-4240-B193-E732D2766C5E}" type="slidenum">
              <a:rPr lang="en-US" sz="1400">
                <a:solidFill>
                  <a:schemeClr val="tx1"/>
                </a:solidFill>
                <a:latin typeface="Arial" pitchFamily="-65" charset="0"/>
                <a:ea typeface="Arial" pitchFamily="-65" charset="0"/>
                <a:cs typeface="Arial" pitchFamily="-65" charset="0"/>
                <a:sym typeface="Arial" pitchFamily="-65" charset="0"/>
              </a:rPr>
              <a:pPr algn="ctr"/>
              <a:t>26</a:t>
            </a:fld>
            <a:endParaRPr lang="en-US" sz="1400">
              <a:solidFill>
                <a:schemeClr val="tx1"/>
              </a:solidFill>
              <a:latin typeface="Arial" pitchFamily="-65" charset="0"/>
              <a:ea typeface="Arial" pitchFamily="-65" charset="0"/>
              <a:cs typeface="Arial" pitchFamily="-65" charset="0"/>
              <a:sym typeface="Arial" pitchFamily="-65" charset="0"/>
            </a:endParaRPr>
          </a:p>
        </p:txBody>
      </p:sp>
      <p:sp>
        <p:nvSpPr>
          <p:cNvPr id="52230" name="Rectangle 4"/>
          <p:cNvSpPr>
            <a:spLocks/>
          </p:cNvSpPr>
          <p:nvPr/>
        </p:nvSpPr>
        <p:spPr bwMode="auto">
          <a:xfrm>
            <a:off x="3124200" y="-50800"/>
            <a:ext cx="2839551" cy="461665"/>
          </a:xfrm>
          <a:prstGeom prst="rect">
            <a:avLst/>
          </a:prstGeom>
          <a:noFill/>
          <a:ln w="12700">
            <a:noFill/>
            <a:miter lim="800000"/>
            <a:headEnd/>
            <a:tailEnd/>
          </a:ln>
        </p:spPr>
        <p:txBody>
          <a:bodyPr wrap="none" lIns="0" tIns="0" rIns="81279" bIns="0">
            <a:prstTxWarp prst="textNoShape">
              <a:avLst/>
            </a:prstTxWarp>
            <a:spAutoFit/>
          </a:bodyPr>
          <a:lstStyle/>
          <a:p>
            <a:pPr marL="39688" algn="ctr"/>
            <a:r>
              <a:rPr lang="en-US" sz="3000" b="1" dirty="0">
                <a:solidFill>
                  <a:srgbClr val="000000"/>
                </a:solidFill>
                <a:latin typeface="Arial" pitchFamily="-65" charset="0"/>
                <a:ea typeface="Arial" pitchFamily="-65" charset="0"/>
                <a:cs typeface="Arial" pitchFamily="-65" charset="0"/>
                <a:sym typeface="Arial" pitchFamily="-65" charset="0"/>
              </a:rPr>
              <a:t>Groote Eylandt</a:t>
            </a:r>
          </a:p>
        </p:txBody>
      </p:sp>
    </p:spTree>
    <p:extLst>
      <p:ext uri="{BB962C8B-B14F-4D97-AF65-F5344CB8AC3E}">
        <p14:creationId xmlns:p14="http://schemas.microsoft.com/office/powerpoint/2010/main" val="362846965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p:cNvPicPr>
            <a:picLocks noChangeAspect="1" noChangeArrowheads="1"/>
          </p:cNvPicPr>
          <p:nvPr/>
        </p:nvPicPr>
        <p:blipFill>
          <a:blip r:embed="rId3"/>
          <a:srcRect/>
          <a:stretch>
            <a:fillRect/>
          </a:stretch>
        </p:blipFill>
        <p:spPr bwMode="auto">
          <a:xfrm>
            <a:off x="2411413" y="1628775"/>
            <a:ext cx="3914775" cy="3844925"/>
          </a:xfrm>
          <a:prstGeom prst="rect">
            <a:avLst/>
          </a:prstGeom>
          <a:noFill/>
          <a:ln w="9525">
            <a:noFill/>
            <a:miter lim="800000"/>
            <a:headEnd/>
            <a:tailEnd/>
          </a:ln>
        </p:spPr>
      </p:pic>
    </p:spTree>
    <p:extLst>
      <p:ext uri="{BB962C8B-B14F-4D97-AF65-F5344CB8AC3E}">
        <p14:creationId xmlns:p14="http://schemas.microsoft.com/office/powerpoint/2010/main" val="268079204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22313" y="1337733"/>
            <a:ext cx="7772400" cy="3069167"/>
          </a:xfrm>
        </p:spPr>
        <p:txBody>
          <a:bodyPr>
            <a:normAutofit/>
          </a:bodyPr>
          <a:lstStyle/>
          <a:p>
            <a:pPr marL="342900" indent="-342900">
              <a:buFont typeface="Arial"/>
              <a:buChar char="•"/>
            </a:pPr>
            <a:r>
              <a:rPr lang="en-US" sz="2400" dirty="0" smtClean="0">
                <a:solidFill>
                  <a:srgbClr val="FF0000"/>
                </a:solidFill>
              </a:rPr>
              <a:t>Tasks</a:t>
            </a:r>
            <a:endParaRPr lang="en-US" sz="2400" dirty="0"/>
          </a:p>
          <a:p>
            <a:pPr marL="800100" lvl="1" indent="-342900">
              <a:buFont typeface="Arial"/>
              <a:buChar char="•"/>
            </a:pPr>
            <a:r>
              <a:rPr lang="en-US" sz="2200" dirty="0" smtClean="0"/>
              <a:t>Identifying </a:t>
            </a:r>
            <a:r>
              <a:rPr lang="en-US" sz="2200" dirty="0" err="1" smtClean="0"/>
              <a:t>numerosities</a:t>
            </a:r>
            <a:r>
              <a:rPr lang="en-US" sz="2200" dirty="0" smtClean="0"/>
              <a:t>: memory for counters	</a:t>
            </a:r>
          </a:p>
          <a:p>
            <a:pPr marL="800100" lvl="1" indent="-342900">
              <a:buFont typeface="Arial"/>
              <a:buChar char="•"/>
            </a:pPr>
            <a:r>
              <a:rPr lang="en-US" sz="2200" dirty="0" smtClean="0"/>
              <a:t>Identifying </a:t>
            </a:r>
            <a:r>
              <a:rPr lang="en-US" sz="2200" dirty="0" err="1" smtClean="0"/>
              <a:t>numerosities</a:t>
            </a:r>
            <a:r>
              <a:rPr lang="en-US" sz="2200" dirty="0"/>
              <a:t> </a:t>
            </a:r>
            <a:r>
              <a:rPr lang="en-US" sz="2200" dirty="0" smtClean="0"/>
              <a:t>across modalities: cross-modal matching</a:t>
            </a:r>
          </a:p>
          <a:p>
            <a:pPr marL="800100" lvl="1" indent="-342900">
              <a:buFont typeface="Arial"/>
              <a:buChar char="•"/>
            </a:pPr>
            <a:r>
              <a:rPr lang="en-US" sz="2200" dirty="0"/>
              <a:t>Adding </a:t>
            </a:r>
            <a:r>
              <a:rPr lang="en-US" sz="2200" dirty="0" err="1"/>
              <a:t>numerosities</a:t>
            </a:r>
            <a:endParaRPr lang="en-US" sz="2200" dirty="0"/>
          </a:p>
          <a:p>
            <a:pPr marL="800100" lvl="1" indent="-342900">
              <a:buFont typeface="Arial"/>
              <a:buChar char="•"/>
            </a:pPr>
            <a:endParaRPr lang="en-US" sz="2200" dirty="0"/>
          </a:p>
        </p:txBody>
      </p:sp>
    </p:spTree>
    <p:extLst>
      <p:ext uri="{BB962C8B-B14F-4D97-AF65-F5344CB8AC3E}">
        <p14:creationId xmlns:p14="http://schemas.microsoft.com/office/powerpoint/2010/main" val="186895162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Rectangle 3"/>
          <p:cNvSpPr>
            <a:spLocks noGrp="1" noChangeArrowheads="1"/>
          </p:cNvSpPr>
          <p:nvPr>
            <p:ph type="title"/>
          </p:nvPr>
        </p:nvSpPr>
        <p:spPr>
          <a:xfrm>
            <a:off x="200025" y="514350"/>
            <a:ext cx="8496300" cy="622300"/>
          </a:xfrm>
        </p:spPr>
        <p:txBody>
          <a:bodyPr rIns="132080">
            <a:normAutofit/>
          </a:bodyPr>
          <a:lstStyle/>
          <a:p>
            <a:pPr indent="0" eaLnBrk="1" hangingPunct="1"/>
            <a:r>
              <a:rPr lang="en-US"/>
              <a:t>Basic set up</a:t>
            </a:r>
          </a:p>
        </p:txBody>
      </p:sp>
      <p:sp>
        <p:nvSpPr>
          <p:cNvPr id="5" name="Slide Number Placeholder 3"/>
          <p:cNvSpPr>
            <a:spLocks noGrp="1"/>
          </p:cNvSpPr>
          <p:nvPr>
            <p:ph type="sldNum" sz="quarter" idx="12"/>
          </p:nvPr>
        </p:nvSpPr>
        <p:spPr/>
        <p:txBody>
          <a:bodyPr/>
          <a:lstStyle/>
          <a:p>
            <a:pPr>
              <a:defRPr/>
            </a:pPr>
            <a:fld id="{BE9B0D91-0CCC-0E40-B48A-38D8F8D915E3}" type="slidenum">
              <a:rPr lang="en-US" smtClean="0"/>
              <a:pPr>
                <a:defRPr/>
              </a:pPr>
              <a:t>29</a:t>
            </a:fld>
            <a:endParaRPr lang="en-US"/>
          </a:p>
        </p:txBody>
      </p:sp>
      <p:pic>
        <p:nvPicPr>
          <p:cNvPr id="56324" name="Picture 2"/>
          <p:cNvPicPr>
            <a:picLocks noChangeAspect="1" noChangeArrowheads="1"/>
          </p:cNvPicPr>
          <p:nvPr/>
        </p:nvPicPr>
        <p:blipFill>
          <a:blip r:embed="rId3"/>
          <a:srcRect/>
          <a:stretch>
            <a:fillRect/>
          </a:stretch>
        </p:blipFill>
        <p:spPr bwMode="auto">
          <a:xfrm>
            <a:off x="1069975" y="1098550"/>
            <a:ext cx="6994525" cy="5245100"/>
          </a:xfrm>
          <a:prstGeom prst="rect">
            <a:avLst/>
          </a:prstGeom>
          <a:noFill/>
          <a:ln w="12700">
            <a:noFill/>
            <a:miter lim="800000"/>
            <a:headEnd/>
            <a:tailEnd/>
          </a:ln>
        </p:spPr>
      </p:pic>
    </p:spTree>
    <p:extLst>
      <p:ext uri="{BB962C8B-B14F-4D97-AF65-F5344CB8AC3E}">
        <p14:creationId xmlns:p14="http://schemas.microsoft.com/office/powerpoint/2010/main" val="872163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lure of </a:t>
            </a:r>
            <a:r>
              <a:rPr lang="en-US" dirty="0" err="1" smtClean="0"/>
              <a:t>logicism</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Piaget seemed to believe that the “concept of number” is derived from reasoning – classification, transitivity, </a:t>
            </a:r>
            <a:r>
              <a:rPr lang="en-US" dirty="0" err="1" smtClean="0"/>
              <a:t>seriation</a:t>
            </a:r>
            <a:r>
              <a:rPr lang="en-US" dirty="0" smtClean="0"/>
              <a:t> etc.</a:t>
            </a:r>
          </a:p>
          <a:p>
            <a:pPr lvl="1"/>
            <a:r>
              <a:rPr lang="en-US" dirty="0" smtClean="0"/>
              <a:t>This will exclude all non-</a:t>
            </a:r>
            <a:r>
              <a:rPr lang="en-US" dirty="0" smtClean="0"/>
              <a:t>humans </a:t>
            </a:r>
            <a:r>
              <a:rPr lang="en-US" dirty="0" smtClean="0"/>
              <a:t>from possessing a number concept</a:t>
            </a:r>
          </a:p>
          <a:p>
            <a:r>
              <a:rPr lang="en-US" dirty="0" smtClean="0"/>
              <a:t>He was perhaps too impressed by philosophical ‘</a:t>
            </a:r>
            <a:r>
              <a:rPr lang="en-US" dirty="0" err="1" smtClean="0"/>
              <a:t>logicists</a:t>
            </a:r>
            <a:r>
              <a:rPr lang="en-US" dirty="0" smtClean="0"/>
              <a:t>’ </a:t>
            </a:r>
          </a:p>
          <a:p>
            <a:pPr lvl="1"/>
            <a:r>
              <a:rPr lang="en-US" dirty="0" err="1" smtClean="0"/>
              <a:t>Frege</a:t>
            </a:r>
            <a:r>
              <a:rPr lang="en-US" dirty="0" smtClean="0"/>
              <a:t> (</a:t>
            </a:r>
            <a:r>
              <a:rPr lang="en-US" i="1" dirty="0" err="1" smtClean="0"/>
              <a:t>Begriffschrift</a:t>
            </a:r>
            <a:r>
              <a:rPr lang="en-US" dirty="0" smtClean="0"/>
              <a:t>): </a:t>
            </a:r>
            <a:r>
              <a:rPr lang="en-GB" dirty="0"/>
              <a:t>I first had to ascertain how far one could proceed in arithmetic by means of inferences alone, with the sole support of those </a:t>
            </a:r>
            <a:r>
              <a:rPr lang="en-GB" i="1" dirty="0"/>
              <a:t>laws of thought </a:t>
            </a:r>
            <a:r>
              <a:rPr lang="en-GB" dirty="0"/>
              <a:t>that transcend all particulars. My initial step was to attempt to reduce the concept of ordering in a sequence to that of </a:t>
            </a:r>
            <a:r>
              <a:rPr lang="en-GB" i="1" dirty="0"/>
              <a:t>logical</a:t>
            </a:r>
            <a:r>
              <a:rPr lang="en-GB" dirty="0"/>
              <a:t> consequence, so as to proceed from there to the concept of </a:t>
            </a:r>
            <a:r>
              <a:rPr lang="en-GB" dirty="0" smtClean="0"/>
              <a:t>number.</a:t>
            </a:r>
            <a:endParaRPr lang="en-GB" dirty="0"/>
          </a:p>
          <a:p>
            <a:pPr lvl="1"/>
            <a:r>
              <a:rPr lang="en-US" dirty="0" smtClean="0"/>
              <a:t>Russell (</a:t>
            </a:r>
            <a:r>
              <a:rPr lang="en-GB" i="1" dirty="0"/>
              <a:t>Principles of </a:t>
            </a:r>
            <a:r>
              <a:rPr lang="en-GB" i="1" dirty="0" smtClean="0"/>
              <a:t>Mathematics</a:t>
            </a:r>
            <a:r>
              <a:rPr lang="en-GB" dirty="0" smtClean="0"/>
              <a:t>) “</a:t>
            </a:r>
            <a:r>
              <a:rPr lang="en-GB" dirty="0"/>
              <a:t>The present </a:t>
            </a:r>
            <a:r>
              <a:rPr lang="en-GB" dirty="0" smtClean="0"/>
              <a:t>work </a:t>
            </a:r>
            <a:r>
              <a:rPr lang="en-GB" dirty="0"/>
              <a:t>has two main objects. One of these, the </a:t>
            </a:r>
            <a:r>
              <a:rPr lang="en-GB" i="1" dirty="0"/>
              <a:t>proof</a:t>
            </a:r>
            <a:r>
              <a:rPr lang="en-GB" dirty="0"/>
              <a:t> that all pure mathematics deals exclusively with concepts definable in terms of a very small number of fundamental logical concepts, and that all its propositions are deducible from a very small number of fundamental logical </a:t>
            </a:r>
            <a:r>
              <a:rPr lang="en-GB" dirty="0" smtClean="0"/>
              <a:t>principles”</a:t>
            </a:r>
          </a:p>
          <a:p>
            <a:pPr lvl="1"/>
            <a:r>
              <a:rPr lang="en-GB" dirty="0" smtClean="0"/>
              <a:t>Even attempts by </a:t>
            </a:r>
            <a:r>
              <a:rPr lang="en-GB" dirty="0" err="1" smtClean="0"/>
              <a:t>Piagetians</a:t>
            </a:r>
            <a:r>
              <a:rPr lang="en-GB" dirty="0" smtClean="0"/>
              <a:t> to </a:t>
            </a:r>
            <a:r>
              <a:rPr lang="en-GB" dirty="0" err="1" smtClean="0"/>
              <a:t>axiomatize</a:t>
            </a:r>
            <a:r>
              <a:rPr lang="en-GB" dirty="0" smtClean="0"/>
              <a:t> development  </a:t>
            </a:r>
          </a:p>
          <a:p>
            <a:r>
              <a:rPr lang="en-GB" dirty="0" smtClean="0"/>
              <a:t>Gödel showed that this project ran into serious problems</a:t>
            </a:r>
          </a:p>
          <a:p>
            <a:pPr lvl="1"/>
            <a:r>
              <a:rPr lang="en-GB" dirty="0" smtClean="0"/>
              <a:t>At least that any provably consistent </a:t>
            </a:r>
            <a:r>
              <a:rPr lang="en-GB" dirty="0" err="1" smtClean="0"/>
              <a:t>axiomatization</a:t>
            </a:r>
            <a:r>
              <a:rPr lang="en-GB" dirty="0" smtClean="0"/>
              <a:t> will not yield arithmetic</a:t>
            </a:r>
          </a:p>
          <a:p>
            <a:r>
              <a:rPr lang="en-US" dirty="0" smtClean="0"/>
              <a:t>A</a:t>
            </a:r>
            <a:r>
              <a:rPr lang="en-GB" dirty="0" err="1" smtClean="0"/>
              <a:t>nyway</a:t>
            </a:r>
            <a:r>
              <a:rPr lang="en-GB" dirty="0" smtClean="0"/>
              <a:t>, Russell’s project was not epistemological. Rather it was the search for certainty: to ensure that mathematical statements were true, not how we come to know them.</a:t>
            </a:r>
            <a:endParaRPr lang="en-US" dirty="0" smtClean="0"/>
          </a:p>
          <a:p>
            <a:endParaRPr lang="en-US" dirty="0"/>
          </a:p>
        </p:txBody>
      </p:sp>
    </p:spTree>
    <p:extLst>
      <p:ext uri="{BB962C8B-B14F-4D97-AF65-F5344CB8AC3E}">
        <p14:creationId xmlns:p14="http://schemas.microsoft.com/office/powerpoint/2010/main" val="39640936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a:xfrm>
            <a:off x="314325" y="241300"/>
            <a:ext cx="8496300" cy="584200"/>
          </a:xfrm>
        </p:spPr>
        <p:txBody>
          <a:bodyPr rIns="132080">
            <a:normAutofit/>
          </a:bodyPr>
          <a:lstStyle/>
          <a:p>
            <a:pPr indent="0" eaLnBrk="1" hangingPunct="1"/>
            <a:r>
              <a:rPr lang="en-US" dirty="0"/>
              <a:t>Memory for counters</a:t>
            </a:r>
          </a:p>
        </p:txBody>
      </p:sp>
      <p:sp>
        <p:nvSpPr>
          <p:cNvPr id="5" name="Slide Number Placeholder 3"/>
          <p:cNvSpPr>
            <a:spLocks noGrp="1"/>
          </p:cNvSpPr>
          <p:nvPr>
            <p:ph type="sldNum" sz="quarter" idx="12"/>
          </p:nvPr>
        </p:nvSpPr>
        <p:spPr/>
        <p:txBody>
          <a:bodyPr/>
          <a:lstStyle/>
          <a:p>
            <a:pPr>
              <a:defRPr/>
            </a:pPr>
            <a:fld id="{8FDDCDCA-461B-E647-A429-C6534CAFEF39}" type="slidenum">
              <a:rPr lang="en-US" smtClean="0"/>
              <a:pPr>
                <a:defRPr/>
              </a:pPr>
              <a:t>30</a:t>
            </a:fld>
            <a:endParaRPr lang="en-US"/>
          </a:p>
        </p:txBody>
      </p:sp>
      <p:pic>
        <p:nvPicPr>
          <p:cNvPr id="57349" name="Picture 3"/>
          <p:cNvPicPr>
            <a:picLocks noChangeAspect="1" noChangeArrowheads="1"/>
          </p:cNvPicPr>
          <p:nvPr/>
        </p:nvPicPr>
        <p:blipFill>
          <a:blip r:embed="rId2"/>
          <a:srcRect/>
          <a:stretch>
            <a:fillRect/>
          </a:stretch>
        </p:blipFill>
        <p:spPr bwMode="auto">
          <a:xfrm>
            <a:off x="1146175" y="1358900"/>
            <a:ext cx="6858000" cy="5143500"/>
          </a:xfrm>
          <a:prstGeom prst="rect">
            <a:avLst/>
          </a:prstGeom>
          <a:noFill/>
          <a:ln w="12700">
            <a:noFill/>
            <a:miter lim="800000"/>
            <a:headEnd/>
            <a:tailEnd/>
          </a:ln>
        </p:spPr>
      </p:pic>
    </p:spTree>
    <p:extLst>
      <p:ext uri="{BB962C8B-B14F-4D97-AF65-F5344CB8AC3E}">
        <p14:creationId xmlns:p14="http://schemas.microsoft.com/office/powerpoint/2010/main" val="13735517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2"/>
          <p:cNvSpPr>
            <a:spLocks noGrp="1" noChangeArrowheads="1"/>
          </p:cNvSpPr>
          <p:nvPr>
            <p:ph type="title"/>
          </p:nvPr>
        </p:nvSpPr>
        <p:spPr>
          <a:xfrm>
            <a:off x="174625" y="628650"/>
            <a:ext cx="8496300" cy="482600"/>
          </a:xfrm>
        </p:spPr>
        <p:txBody>
          <a:bodyPr rIns="132080">
            <a:normAutofit fontScale="90000"/>
          </a:bodyPr>
          <a:lstStyle/>
          <a:p>
            <a:pPr indent="0" eaLnBrk="1" hangingPunct="1"/>
            <a:r>
              <a:rPr lang="en-US"/>
              <a:t>Response</a:t>
            </a:r>
          </a:p>
        </p:txBody>
      </p:sp>
      <p:sp>
        <p:nvSpPr>
          <p:cNvPr id="5" name="Slide Number Placeholder 3"/>
          <p:cNvSpPr>
            <a:spLocks noGrp="1"/>
          </p:cNvSpPr>
          <p:nvPr>
            <p:ph type="sldNum" sz="quarter" idx="12"/>
          </p:nvPr>
        </p:nvSpPr>
        <p:spPr/>
        <p:txBody>
          <a:bodyPr/>
          <a:lstStyle/>
          <a:p>
            <a:pPr>
              <a:defRPr/>
            </a:pPr>
            <a:fld id="{2954AF95-81C3-6042-9697-02593DB79A48}" type="slidenum">
              <a:rPr lang="en-US" smtClean="0"/>
              <a:pPr>
                <a:defRPr/>
              </a:pPr>
              <a:t>31</a:t>
            </a:fld>
            <a:endParaRPr lang="en-US"/>
          </a:p>
        </p:txBody>
      </p:sp>
      <p:pic>
        <p:nvPicPr>
          <p:cNvPr id="59397" name="Picture 3"/>
          <p:cNvPicPr>
            <a:picLocks noChangeAspect="1" noChangeArrowheads="1"/>
          </p:cNvPicPr>
          <p:nvPr/>
        </p:nvPicPr>
        <p:blipFill>
          <a:blip r:embed="rId2"/>
          <a:srcRect/>
          <a:stretch>
            <a:fillRect/>
          </a:stretch>
        </p:blipFill>
        <p:spPr bwMode="auto">
          <a:xfrm>
            <a:off x="993775" y="1206500"/>
            <a:ext cx="7146925" cy="5359400"/>
          </a:xfrm>
          <a:prstGeom prst="rect">
            <a:avLst/>
          </a:prstGeom>
          <a:noFill/>
          <a:ln w="12700">
            <a:noFill/>
            <a:miter lim="800000"/>
            <a:headEnd/>
            <a:tailEnd/>
          </a:ln>
        </p:spPr>
      </p:pic>
    </p:spTree>
    <p:extLst>
      <p:ext uri="{BB962C8B-B14F-4D97-AF65-F5344CB8AC3E}">
        <p14:creationId xmlns:p14="http://schemas.microsoft.com/office/powerpoint/2010/main" val="1944218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a:spLocks noChangeAspect="1"/>
          </p:cNvSpPr>
          <p:nvPr/>
        </p:nvSpPr>
        <p:spPr>
          <a:xfrm>
            <a:off x="2482850" y="4864100"/>
            <a:ext cx="582613" cy="58102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7" name="Oval 26"/>
          <p:cNvSpPr>
            <a:spLocks noChangeAspect="1"/>
          </p:cNvSpPr>
          <p:nvPr/>
        </p:nvSpPr>
        <p:spPr>
          <a:xfrm>
            <a:off x="1454150" y="4868863"/>
            <a:ext cx="581025" cy="58102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19" name="Rectangle 18"/>
          <p:cNvSpPr>
            <a:spLocks noChangeAspect="1"/>
          </p:cNvSpPr>
          <p:nvPr/>
        </p:nvSpPr>
        <p:spPr>
          <a:xfrm>
            <a:off x="322263" y="1808163"/>
            <a:ext cx="4095750" cy="25114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18" name="Oval 17"/>
          <p:cNvSpPr>
            <a:spLocks noChangeAspect="1"/>
          </p:cNvSpPr>
          <p:nvPr/>
        </p:nvSpPr>
        <p:spPr>
          <a:xfrm>
            <a:off x="571500" y="2741613"/>
            <a:ext cx="581025" cy="5794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0" name="Oval 19"/>
          <p:cNvSpPr>
            <a:spLocks noChangeAspect="1"/>
          </p:cNvSpPr>
          <p:nvPr/>
        </p:nvSpPr>
        <p:spPr>
          <a:xfrm>
            <a:off x="1497013" y="2741613"/>
            <a:ext cx="581025" cy="5794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1" name="Oval 20"/>
          <p:cNvSpPr>
            <a:spLocks noChangeAspect="1"/>
          </p:cNvSpPr>
          <p:nvPr/>
        </p:nvSpPr>
        <p:spPr>
          <a:xfrm>
            <a:off x="2378075" y="2741613"/>
            <a:ext cx="582613" cy="5794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2" name="Oval 21"/>
          <p:cNvSpPr>
            <a:spLocks noChangeAspect="1"/>
          </p:cNvSpPr>
          <p:nvPr/>
        </p:nvSpPr>
        <p:spPr>
          <a:xfrm>
            <a:off x="3282950" y="2741613"/>
            <a:ext cx="581025" cy="5794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8" name="Rectangle 27"/>
          <p:cNvSpPr>
            <a:spLocks noChangeAspect="1"/>
          </p:cNvSpPr>
          <p:nvPr/>
        </p:nvSpPr>
        <p:spPr>
          <a:xfrm>
            <a:off x="4819650" y="1827213"/>
            <a:ext cx="4095750" cy="25114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47113" name="TextBox 28"/>
          <p:cNvSpPr txBox="1">
            <a:spLocks noChangeArrowheads="1"/>
          </p:cNvSpPr>
          <p:nvPr/>
        </p:nvSpPr>
        <p:spPr bwMode="auto">
          <a:xfrm>
            <a:off x="401637" y="1042988"/>
            <a:ext cx="3462338" cy="523875"/>
          </a:xfrm>
          <a:prstGeom prst="rect">
            <a:avLst/>
          </a:prstGeom>
          <a:noFill/>
          <a:ln w="9525">
            <a:noFill/>
            <a:miter lim="800000"/>
            <a:headEnd/>
            <a:tailEnd/>
          </a:ln>
        </p:spPr>
        <p:txBody>
          <a:bodyPr>
            <a:spAutoFit/>
          </a:bodyPr>
          <a:lstStyle/>
          <a:p>
            <a:pPr algn="ctr"/>
            <a:r>
              <a:rPr lang="en-US" sz="2800" dirty="0">
                <a:solidFill>
                  <a:schemeClr val="tx1"/>
                </a:solidFill>
                <a:latin typeface="+mn-lt"/>
                <a:cs typeface="Times New Roman" pitchFamily="18" charset="0"/>
              </a:rPr>
              <a:t>Interviewer’s mat</a:t>
            </a:r>
            <a:endParaRPr lang="en-AU" sz="2800" dirty="0">
              <a:solidFill>
                <a:schemeClr val="tx1"/>
              </a:solidFill>
              <a:latin typeface="+mn-lt"/>
              <a:cs typeface="Times New Roman" pitchFamily="18" charset="0"/>
            </a:endParaRPr>
          </a:p>
        </p:txBody>
      </p:sp>
      <p:sp>
        <p:nvSpPr>
          <p:cNvPr id="47114" name="TextBox 29"/>
          <p:cNvSpPr txBox="1">
            <a:spLocks noChangeArrowheads="1"/>
          </p:cNvSpPr>
          <p:nvPr/>
        </p:nvSpPr>
        <p:spPr bwMode="auto">
          <a:xfrm>
            <a:off x="5030788" y="1094978"/>
            <a:ext cx="3460750" cy="523875"/>
          </a:xfrm>
          <a:prstGeom prst="rect">
            <a:avLst/>
          </a:prstGeom>
          <a:noFill/>
          <a:ln w="9525">
            <a:noFill/>
            <a:miter lim="800000"/>
            <a:headEnd/>
            <a:tailEnd/>
          </a:ln>
        </p:spPr>
        <p:txBody>
          <a:bodyPr>
            <a:spAutoFit/>
          </a:bodyPr>
          <a:lstStyle/>
          <a:p>
            <a:pPr algn="ctr"/>
            <a:r>
              <a:rPr lang="en-US" sz="2800" dirty="0">
                <a:latin typeface="+mj-lt"/>
                <a:cs typeface="Times New Roman" pitchFamily="18" charset="0"/>
              </a:rPr>
              <a:t>Child’s mat</a:t>
            </a:r>
            <a:endParaRPr lang="en-AU" sz="2800" dirty="0">
              <a:latin typeface="+mj-lt"/>
              <a:cs typeface="Times New Roman" pitchFamily="18" charset="0"/>
            </a:endParaRPr>
          </a:p>
        </p:txBody>
      </p:sp>
      <p:sp>
        <p:nvSpPr>
          <p:cNvPr id="24" name="Rectangle 23"/>
          <p:cNvSpPr>
            <a:spLocks noChangeAspect="1"/>
          </p:cNvSpPr>
          <p:nvPr/>
        </p:nvSpPr>
        <p:spPr>
          <a:xfrm>
            <a:off x="149225" y="1566863"/>
            <a:ext cx="4422775" cy="3013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AU"/>
          </a:p>
        </p:txBody>
      </p:sp>
      <p:sp>
        <p:nvSpPr>
          <p:cNvPr id="2" name="Title 1"/>
          <p:cNvSpPr>
            <a:spLocks noGrp="1"/>
          </p:cNvSpPr>
          <p:nvPr>
            <p:ph type="title"/>
          </p:nvPr>
        </p:nvSpPr>
        <p:spPr/>
        <p:txBody>
          <a:bodyPr/>
          <a:lstStyle/>
          <a:p>
            <a:r>
              <a:rPr lang="en-US" dirty="0"/>
              <a:t>Non-verbal Addition</a:t>
            </a:r>
            <a:br>
              <a:rPr lang="en-US" dirty="0"/>
            </a:br>
            <a:endParaRPr lang="en-US" dirty="0"/>
          </a:p>
        </p:txBody>
      </p:sp>
    </p:spTree>
    <p:extLst>
      <p:ext uri="{BB962C8B-B14F-4D97-AF65-F5344CB8AC3E}">
        <p14:creationId xmlns:p14="http://schemas.microsoft.com/office/powerpoint/2010/main" val="1284733411"/>
      </p:ext>
    </p:extLst>
  </p:cSld>
  <p:clrMapOvr>
    <a:masterClrMapping/>
  </p:clrMapOvr>
  <p:transition xmlns:p14="http://schemas.microsoft.com/office/powerpoint/2010/main">
    <p:cut thruBlk="1"/>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64" presetClass="path" presetSubtype="0" accel="50000" decel="50000" fill="hold" grpId="1" nodeType="clickEffect">
                                  <p:stCondLst>
                                    <p:cond delay="0"/>
                                  </p:stCondLst>
                                  <p:childTnLst>
                                    <p:animMotion origin="layout" path="M 0 0  L 0 -0.33333  E" pathEditMode="relative" ptsTypes="">
                                      <p:cBhvr>
                                        <p:cTn id="46" dur="2000" fill="hold"/>
                                        <p:tgtEl>
                                          <p:spTgt spid="26"/>
                                        </p:tgtEl>
                                        <p:attrNameLst>
                                          <p:attrName>ppt_x</p:attrName>
                                          <p:attrName>ppt_y</p:attrName>
                                        </p:attrNameLst>
                                      </p:cBhvr>
                                    </p:animMotion>
                                  </p:childTnLst>
                                </p:cTn>
                              </p:par>
                              <p:par>
                                <p:cTn id="47" presetID="64" presetClass="path" presetSubtype="0" accel="50000" decel="50000" fill="hold" grpId="1" nodeType="withEffect">
                                  <p:stCondLst>
                                    <p:cond delay="0"/>
                                  </p:stCondLst>
                                  <p:childTnLst>
                                    <p:animMotion origin="layout" path="M 0 0  L 0 -0.33333  E" pathEditMode="relative" ptsTypes="">
                                      <p:cBhvr>
                                        <p:cTn id="48" dur="2000" fill="hold"/>
                                        <p:tgtEl>
                                          <p:spTgt spid="2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18" grpId="0" animBg="1"/>
      <p:bldP spid="20" grpId="0" animBg="1"/>
      <p:bldP spid="21" grpId="0" animBg="1"/>
      <p:bldP spid="22" grpId="0" animBg="1"/>
      <p:bldP spid="2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Nonverbal addition - child's response completed"/>
          <p:cNvPicPr>
            <a:picLocks noChangeAspect="1" noChangeArrowheads="1"/>
          </p:cNvPicPr>
          <p:nvPr/>
        </p:nvPicPr>
        <p:blipFill>
          <a:blip r:embed="rId3"/>
          <a:srcRect/>
          <a:stretch>
            <a:fillRect/>
          </a:stretch>
        </p:blipFill>
        <p:spPr bwMode="auto">
          <a:xfrm>
            <a:off x="490538" y="368300"/>
            <a:ext cx="8162925" cy="6121400"/>
          </a:xfrm>
          <a:prstGeom prst="rect">
            <a:avLst/>
          </a:prstGeom>
          <a:noFill/>
          <a:ln w="9525">
            <a:noFill/>
            <a:miter lim="800000"/>
            <a:headEnd/>
            <a:tailEnd/>
          </a:ln>
        </p:spPr>
      </p:pic>
    </p:spTree>
    <p:extLst>
      <p:ext uri="{BB962C8B-B14F-4D97-AF65-F5344CB8AC3E}">
        <p14:creationId xmlns:p14="http://schemas.microsoft.com/office/powerpoint/2010/main" val="4143320767"/>
      </p:ext>
    </p:extLst>
  </p:cSld>
  <p:clrMapOvr>
    <a:masterClrMapping/>
  </p:clrMapOvr>
  <p:transition xmlns:p14="http://schemas.microsoft.com/office/powerpoint/2010/main" advClick="0" advTm="0"/>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Grp="1" noChangeArrowheads="1"/>
          </p:cNvSpPr>
          <p:nvPr>
            <p:ph type="title"/>
          </p:nvPr>
        </p:nvSpPr>
        <p:spPr/>
        <p:txBody>
          <a:bodyPr rIns="132080"/>
          <a:lstStyle/>
          <a:p>
            <a:pPr indent="0" eaLnBrk="1" hangingPunct="1"/>
            <a:r>
              <a:rPr lang="en-US"/>
              <a:t>Cross-modal matching</a:t>
            </a:r>
          </a:p>
        </p:txBody>
      </p:sp>
      <p:sp>
        <p:nvSpPr>
          <p:cNvPr id="5" name="Slide Number Placeholder 3"/>
          <p:cNvSpPr>
            <a:spLocks noGrp="1"/>
          </p:cNvSpPr>
          <p:nvPr>
            <p:ph type="sldNum" sz="quarter" idx="12"/>
          </p:nvPr>
        </p:nvSpPr>
        <p:spPr/>
        <p:txBody>
          <a:bodyPr/>
          <a:lstStyle/>
          <a:p>
            <a:pPr>
              <a:defRPr/>
            </a:pPr>
            <a:fld id="{0221A795-76E7-0042-BF09-C80563489B68}" type="slidenum">
              <a:rPr lang="en-US" smtClean="0"/>
              <a:pPr>
                <a:defRPr/>
              </a:pPr>
              <a:t>34</a:t>
            </a:fld>
            <a:endParaRPr lang="en-US"/>
          </a:p>
        </p:txBody>
      </p:sp>
      <p:pic>
        <p:nvPicPr>
          <p:cNvPr id="60421" name="Picture 3"/>
          <p:cNvPicPr>
            <a:picLocks noChangeAspect="1" noChangeArrowheads="1"/>
          </p:cNvPicPr>
          <p:nvPr/>
        </p:nvPicPr>
        <p:blipFill>
          <a:blip r:embed="rId2"/>
          <a:srcRect/>
          <a:stretch>
            <a:fillRect/>
          </a:stretch>
        </p:blipFill>
        <p:spPr bwMode="auto">
          <a:xfrm>
            <a:off x="1184275" y="1479550"/>
            <a:ext cx="6791325" cy="5092700"/>
          </a:xfrm>
          <a:prstGeom prst="rect">
            <a:avLst/>
          </a:prstGeom>
          <a:noFill/>
          <a:ln w="12700">
            <a:noFill/>
            <a:miter lim="800000"/>
            <a:headEnd/>
            <a:tailEnd/>
          </a:ln>
        </p:spPr>
      </p:pic>
    </p:spTree>
    <p:extLst>
      <p:ext uri="{BB962C8B-B14F-4D97-AF65-F5344CB8AC3E}">
        <p14:creationId xmlns:p14="http://schemas.microsoft.com/office/powerpoint/2010/main" val="41882922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2"/>
          <p:cNvSpPr>
            <a:spLocks noGrp="1" noChangeArrowheads="1"/>
          </p:cNvSpPr>
          <p:nvPr>
            <p:ph type="title"/>
          </p:nvPr>
        </p:nvSpPr>
        <p:spPr/>
        <p:txBody>
          <a:bodyPr rIns="132080"/>
          <a:lstStyle/>
          <a:p>
            <a:pPr indent="0" eaLnBrk="1" hangingPunct="1"/>
            <a:r>
              <a:rPr lang="en-US"/>
              <a:t>Cross-modal matching</a:t>
            </a:r>
          </a:p>
        </p:txBody>
      </p:sp>
      <p:sp>
        <p:nvSpPr>
          <p:cNvPr id="5" name="Slide Number Placeholder 3"/>
          <p:cNvSpPr>
            <a:spLocks noGrp="1"/>
          </p:cNvSpPr>
          <p:nvPr>
            <p:ph type="sldNum" sz="quarter" idx="12"/>
          </p:nvPr>
        </p:nvSpPr>
        <p:spPr/>
        <p:txBody>
          <a:bodyPr/>
          <a:lstStyle/>
          <a:p>
            <a:pPr>
              <a:defRPr/>
            </a:pPr>
            <a:fld id="{E2408A43-7B91-9541-84D6-6FD968A455D7}" type="slidenum">
              <a:rPr lang="en-US" smtClean="0"/>
              <a:pPr>
                <a:defRPr/>
              </a:pPr>
              <a:t>35</a:t>
            </a:fld>
            <a:endParaRPr lang="en-US"/>
          </a:p>
        </p:txBody>
      </p:sp>
      <p:pic>
        <p:nvPicPr>
          <p:cNvPr id="61445" name="Picture 3"/>
          <p:cNvPicPr>
            <a:picLocks noChangeAspect="1" noChangeArrowheads="1"/>
          </p:cNvPicPr>
          <p:nvPr/>
        </p:nvPicPr>
        <p:blipFill>
          <a:blip r:embed="rId2"/>
          <a:srcRect/>
          <a:stretch>
            <a:fillRect/>
          </a:stretch>
        </p:blipFill>
        <p:spPr bwMode="auto">
          <a:xfrm>
            <a:off x="1168400" y="1139800"/>
            <a:ext cx="6807200" cy="5105400"/>
          </a:xfrm>
          <a:prstGeom prst="rect">
            <a:avLst/>
          </a:prstGeom>
          <a:noFill/>
          <a:ln w="12700">
            <a:noFill/>
            <a:miter lim="800000"/>
            <a:headEnd/>
            <a:tailEnd/>
          </a:ln>
        </p:spPr>
      </p:pic>
    </p:spTree>
    <p:extLst>
      <p:ext uri="{BB962C8B-B14F-4D97-AF65-F5344CB8AC3E}">
        <p14:creationId xmlns:p14="http://schemas.microsoft.com/office/powerpoint/2010/main" val="212096811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0500" y="372783"/>
            <a:ext cx="4267200" cy="4140200"/>
          </a:xfrm>
          <a:prstGeom prst="rect">
            <a:avLst/>
          </a:prstGeom>
          <a:ln>
            <a:solidFill>
              <a:srgbClr val="000000"/>
            </a:solidFill>
          </a:ln>
        </p:spPr>
      </p:pic>
      <p:pic>
        <p:nvPicPr>
          <p:cNvPr id="3" name="Picture 2"/>
          <p:cNvPicPr>
            <a:picLocks noChangeAspect="1"/>
          </p:cNvPicPr>
          <p:nvPr/>
        </p:nvPicPr>
        <p:blipFill>
          <a:blip r:embed="rId3"/>
          <a:stretch>
            <a:fillRect/>
          </a:stretch>
        </p:blipFill>
        <p:spPr>
          <a:xfrm>
            <a:off x="2480235" y="1434354"/>
            <a:ext cx="4279900" cy="4051300"/>
          </a:xfrm>
          <a:prstGeom prst="rect">
            <a:avLst/>
          </a:prstGeom>
          <a:ln>
            <a:solidFill>
              <a:srgbClr val="000000"/>
            </a:solidFill>
          </a:ln>
        </p:spPr>
      </p:pic>
      <p:pic>
        <p:nvPicPr>
          <p:cNvPr id="13" name="Picture 12"/>
          <p:cNvPicPr>
            <a:picLocks noChangeAspect="1"/>
          </p:cNvPicPr>
          <p:nvPr/>
        </p:nvPicPr>
        <p:blipFill>
          <a:blip r:embed="rId4"/>
          <a:stretch>
            <a:fillRect/>
          </a:stretch>
        </p:blipFill>
        <p:spPr>
          <a:xfrm>
            <a:off x="4905935" y="2781300"/>
            <a:ext cx="4089400" cy="4076700"/>
          </a:xfrm>
          <a:prstGeom prst="rect">
            <a:avLst/>
          </a:prstGeom>
          <a:ln>
            <a:solidFill>
              <a:srgbClr val="000000"/>
            </a:solidFill>
          </a:ln>
        </p:spPr>
      </p:pic>
    </p:spTree>
    <p:extLst>
      <p:ext uri="{BB962C8B-B14F-4D97-AF65-F5344CB8AC3E}">
        <p14:creationId xmlns:p14="http://schemas.microsoft.com/office/powerpoint/2010/main" val="1080456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Different strategy use: nonverbal addition</a:t>
            </a:r>
            <a:endParaRPr lang="en-US" sz="2800" dirty="0"/>
          </a:p>
        </p:txBody>
      </p:sp>
      <p:pic>
        <p:nvPicPr>
          <p:cNvPr id="7" name="Picture 6"/>
          <p:cNvPicPr>
            <a:picLocks noChangeAspect="1"/>
          </p:cNvPicPr>
          <p:nvPr/>
        </p:nvPicPr>
        <p:blipFill>
          <a:blip r:embed="rId2"/>
          <a:stretch>
            <a:fillRect/>
          </a:stretch>
        </p:blipFill>
        <p:spPr>
          <a:xfrm>
            <a:off x="1475656" y="1700808"/>
            <a:ext cx="5809456" cy="4748416"/>
          </a:xfrm>
          <a:prstGeom prst="rect">
            <a:avLst/>
          </a:prstGeom>
        </p:spPr>
      </p:pic>
    </p:spTree>
    <p:extLst>
      <p:ext uri="{BB962C8B-B14F-4D97-AF65-F5344CB8AC3E}">
        <p14:creationId xmlns:p14="http://schemas.microsoft.com/office/powerpoint/2010/main" val="316115981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What’s the mechanism?</a:t>
            </a:r>
            <a:endParaRPr lang="en-US" dirty="0"/>
          </a:p>
        </p:txBody>
      </p:sp>
      <p:sp>
        <p:nvSpPr>
          <p:cNvPr id="5" name="Subtitle 4"/>
          <p:cNvSpPr>
            <a:spLocks noGrp="1"/>
          </p:cNvSpPr>
          <p:nvPr>
            <p:ph type="subTitle" idx="1"/>
          </p:nvPr>
        </p:nvSpPr>
        <p:spPr/>
        <p:txBody>
          <a:bodyPr>
            <a:normAutofit lnSpcReduction="10000"/>
          </a:bodyPr>
          <a:lstStyle/>
          <a:p>
            <a:r>
              <a:rPr lang="en-US" dirty="0" smtClean="0"/>
              <a:t>Humans may have many ways to do it. Our Australian children found spatial strategies for solving our counting and arithmetical tasks, but is there a simple counting mechanism, as </a:t>
            </a:r>
            <a:r>
              <a:rPr lang="en-US" dirty="0" err="1" smtClean="0"/>
              <a:t>Gallistel</a:t>
            </a:r>
            <a:r>
              <a:rPr lang="en-US" dirty="0" smtClean="0"/>
              <a:t> has suggested?</a:t>
            </a:r>
            <a:endParaRPr lang="en-US" dirty="0"/>
          </a:p>
        </p:txBody>
      </p:sp>
    </p:spTree>
    <p:extLst>
      <p:ext uri="{BB962C8B-B14F-4D97-AF65-F5344CB8AC3E}">
        <p14:creationId xmlns:p14="http://schemas.microsoft.com/office/powerpoint/2010/main" val="261132338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An example of a simple counting mechanism</a:t>
            </a:r>
            <a:endParaRPr lang="en-US" sz="24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3526118" y="1718236"/>
            <a:ext cx="2719294" cy="3645646"/>
          </a:xfrm>
          <a:prstGeom prst="rect">
            <a:avLst/>
          </a:prstGeom>
          <a:noFill/>
          <a:ln>
            <a:noFill/>
          </a:ln>
        </p:spPr>
      </p:pic>
    </p:spTree>
    <p:extLst>
      <p:ext uri="{BB962C8B-B14F-4D97-AF65-F5344CB8AC3E}">
        <p14:creationId xmlns:p14="http://schemas.microsoft.com/office/powerpoint/2010/main" val="20618316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SO</a:t>
            </a:r>
            <a:endParaRPr lang="en-US" dirty="0"/>
          </a:p>
        </p:txBody>
      </p:sp>
      <p:sp>
        <p:nvSpPr>
          <p:cNvPr id="5" name="Subtitle 4"/>
          <p:cNvSpPr>
            <a:spLocks noGrp="1"/>
          </p:cNvSpPr>
          <p:nvPr>
            <p:ph type="subTitle" idx="1"/>
          </p:nvPr>
        </p:nvSpPr>
        <p:spPr/>
        <p:txBody>
          <a:bodyPr>
            <a:normAutofit fontScale="77500" lnSpcReduction="20000"/>
          </a:bodyPr>
          <a:lstStyle/>
          <a:p>
            <a:r>
              <a:rPr lang="en-US" dirty="0" smtClean="0"/>
              <a:t>Maybe knowledge of numbers is not derivable from logic.</a:t>
            </a:r>
          </a:p>
          <a:p>
            <a:r>
              <a:rPr lang="en-US" dirty="0" smtClean="0"/>
              <a:t>Maybe they constitute a separate domain</a:t>
            </a:r>
          </a:p>
          <a:p>
            <a:r>
              <a:rPr lang="en-US" dirty="0" smtClean="0"/>
              <a:t>Neuropsychology is a good way of finding out</a:t>
            </a:r>
          </a:p>
          <a:p>
            <a:r>
              <a:rPr lang="en-US" dirty="0" smtClean="0"/>
              <a:t>Is reasoning ability sufficient for arithmetic?</a:t>
            </a:r>
          </a:p>
          <a:p>
            <a:r>
              <a:rPr lang="en-US" dirty="0" smtClean="0"/>
              <a:t>Is it even necessary?</a:t>
            </a:r>
          </a:p>
        </p:txBody>
      </p:sp>
    </p:spTree>
    <p:extLst>
      <p:ext uri="{BB962C8B-B14F-4D97-AF65-F5344CB8AC3E}">
        <p14:creationId xmlns:p14="http://schemas.microsoft.com/office/powerpoint/2010/main" val="42833676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Normalization is the key</a:t>
            </a:r>
            <a:endParaRPr lang="en-US" dirty="0"/>
          </a:p>
        </p:txBody>
      </p:sp>
      <p:sp>
        <p:nvSpPr>
          <p:cNvPr id="5" name="Subtitle 4"/>
          <p:cNvSpPr>
            <a:spLocks noGrp="1"/>
          </p:cNvSpPr>
          <p:nvPr>
            <p:ph type="subTitle" idx="1"/>
          </p:nvPr>
        </p:nvSpPr>
        <p:spPr/>
        <p:txBody>
          <a:bodyPr>
            <a:normAutofit/>
          </a:bodyPr>
          <a:lstStyle/>
          <a:p>
            <a:pPr algn="l"/>
            <a:r>
              <a:rPr lang="en-US" dirty="0" smtClean="0"/>
              <a:t>Think of the clicker used by traffic counters : one click for each vehicle</a:t>
            </a:r>
          </a:p>
          <a:p>
            <a:pPr algn="l"/>
            <a:r>
              <a:rPr lang="en-US" dirty="0" smtClean="0"/>
              <a:t>Or one click for each car</a:t>
            </a:r>
          </a:p>
          <a:p>
            <a:pPr algn="l"/>
            <a:r>
              <a:rPr lang="en-US" dirty="0" smtClean="0"/>
              <a:t>Or one click for each lorry</a:t>
            </a:r>
            <a:endParaRPr lang="en-US" dirty="0"/>
          </a:p>
        </p:txBody>
      </p:sp>
    </p:spTree>
    <p:extLst>
      <p:ext uri="{BB962C8B-B14F-4D97-AF65-F5344CB8AC3E}">
        <p14:creationId xmlns:p14="http://schemas.microsoft.com/office/powerpoint/2010/main" val="13162068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The “</a:t>
            </a:r>
            <a:r>
              <a:rPr lang="en-US" sz="2400" dirty="0" err="1" smtClean="0"/>
              <a:t>accumulator”after</a:t>
            </a:r>
            <a:r>
              <a:rPr lang="en-US" sz="2400" dirty="0" smtClean="0"/>
              <a:t> </a:t>
            </a:r>
            <a:r>
              <a:rPr lang="en-US" sz="2400" dirty="0" err="1" smtClean="0"/>
              <a:t>Meck</a:t>
            </a:r>
            <a:r>
              <a:rPr lang="en-US" sz="2400" dirty="0" smtClean="0"/>
              <a:t> &amp; Church 1983</a:t>
            </a:r>
            <a:endParaRPr lang="en-US" sz="2400" dirty="0"/>
          </a:p>
        </p:txBody>
      </p:sp>
      <p:pic>
        <p:nvPicPr>
          <p:cNvPr id="5" name="Picture 4"/>
          <p:cNvPicPr>
            <a:picLocks noChangeAspect="1"/>
          </p:cNvPicPr>
          <p:nvPr/>
        </p:nvPicPr>
        <p:blipFill>
          <a:blip r:embed="rId3"/>
          <a:stretch>
            <a:fillRect/>
          </a:stretch>
        </p:blipFill>
        <p:spPr>
          <a:xfrm>
            <a:off x="806823" y="1600200"/>
            <a:ext cx="7655859" cy="5055756"/>
          </a:xfrm>
          <a:prstGeom prst="rect">
            <a:avLst/>
          </a:prstGeom>
          <a:solidFill>
            <a:schemeClr val="bg1"/>
          </a:solidFill>
          <a:ln>
            <a:solidFill>
              <a:srgbClr val="000000"/>
            </a:solidFill>
          </a:ln>
        </p:spPr>
      </p:pic>
    </p:spTree>
    <p:extLst>
      <p:ext uri="{BB962C8B-B14F-4D97-AF65-F5344CB8AC3E}">
        <p14:creationId xmlns:p14="http://schemas.microsoft.com/office/powerpoint/2010/main" val="129811929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Calibri"/>
                <a:cs typeface="Calibri"/>
              </a:rPr>
              <a:t>Accumulators</a:t>
            </a:r>
            <a:endParaRPr lang="en-US" sz="2800" dirty="0">
              <a:latin typeface="Calibri"/>
              <a:cs typeface="Calibri"/>
            </a:endParaRPr>
          </a:p>
        </p:txBody>
      </p:sp>
      <p:pic>
        <p:nvPicPr>
          <p:cNvPr id="7" name="Picture 6"/>
          <p:cNvPicPr>
            <a:picLocks noChangeAspect="1"/>
          </p:cNvPicPr>
          <p:nvPr/>
        </p:nvPicPr>
        <p:blipFill>
          <a:blip r:embed="rId3"/>
          <a:stretch>
            <a:fillRect/>
          </a:stretch>
        </p:blipFill>
        <p:spPr>
          <a:xfrm>
            <a:off x="711200" y="2590099"/>
            <a:ext cx="7975600" cy="1981200"/>
          </a:xfrm>
          <a:prstGeom prst="rect">
            <a:avLst/>
          </a:prstGeom>
        </p:spPr>
      </p:pic>
      <p:sp>
        <p:nvSpPr>
          <p:cNvPr id="8" name="TextBox 7"/>
          <p:cNvSpPr txBox="1"/>
          <p:nvPr/>
        </p:nvSpPr>
        <p:spPr>
          <a:xfrm>
            <a:off x="1557077" y="4745701"/>
            <a:ext cx="1992928" cy="400110"/>
          </a:xfrm>
          <a:prstGeom prst="rect">
            <a:avLst/>
          </a:prstGeom>
          <a:noFill/>
        </p:spPr>
        <p:txBody>
          <a:bodyPr wrap="none" rtlCol="0">
            <a:spAutoFit/>
          </a:bodyPr>
          <a:lstStyle/>
          <a:p>
            <a:r>
              <a:rPr lang="en-US" sz="2000" dirty="0" smtClean="0">
                <a:latin typeface="Calibri"/>
                <a:cs typeface="Calibri"/>
              </a:rPr>
              <a:t>NORMALIZATION</a:t>
            </a:r>
            <a:endParaRPr lang="en-US" sz="2000" dirty="0">
              <a:latin typeface="Calibri"/>
              <a:cs typeface="Calibri"/>
            </a:endParaRPr>
          </a:p>
        </p:txBody>
      </p:sp>
      <p:sp>
        <p:nvSpPr>
          <p:cNvPr id="9" name="TextBox 8"/>
          <p:cNvSpPr txBox="1"/>
          <p:nvPr/>
        </p:nvSpPr>
        <p:spPr>
          <a:xfrm>
            <a:off x="4975011" y="4745701"/>
            <a:ext cx="1992928" cy="400110"/>
          </a:xfrm>
          <a:prstGeom prst="rect">
            <a:avLst/>
          </a:prstGeom>
          <a:noFill/>
        </p:spPr>
        <p:txBody>
          <a:bodyPr wrap="none" rtlCol="0">
            <a:spAutoFit/>
          </a:bodyPr>
          <a:lstStyle/>
          <a:p>
            <a:r>
              <a:rPr lang="en-US" sz="2000" dirty="0" smtClean="0">
                <a:latin typeface="Calibri"/>
                <a:cs typeface="Calibri"/>
              </a:rPr>
              <a:t>NORMALIZATION</a:t>
            </a:r>
            <a:endParaRPr lang="en-US" sz="2000" dirty="0">
              <a:latin typeface="Calibri"/>
              <a:cs typeface="Calibri"/>
            </a:endParaRPr>
          </a:p>
        </p:txBody>
      </p:sp>
      <p:sp>
        <p:nvSpPr>
          <p:cNvPr id="10" name="TextBox 9"/>
          <p:cNvSpPr txBox="1"/>
          <p:nvPr/>
        </p:nvSpPr>
        <p:spPr>
          <a:xfrm>
            <a:off x="6571384" y="1844637"/>
            <a:ext cx="1851789" cy="400110"/>
          </a:xfrm>
          <a:prstGeom prst="rect">
            <a:avLst/>
          </a:prstGeom>
          <a:noFill/>
        </p:spPr>
        <p:txBody>
          <a:bodyPr wrap="none" rtlCol="0">
            <a:spAutoFit/>
          </a:bodyPr>
          <a:lstStyle/>
          <a:p>
            <a:r>
              <a:rPr lang="en-US" sz="2000" dirty="0" smtClean="0">
                <a:latin typeface="Calibri"/>
                <a:cs typeface="Calibri"/>
              </a:rPr>
              <a:t>ACCUMULATOR</a:t>
            </a:r>
            <a:endParaRPr lang="en-US" sz="2000" dirty="0">
              <a:latin typeface="Calibri"/>
              <a:cs typeface="Calibri"/>
            </a:endParaRPr>
          </a:p>
        </p:txBody>
      </p:sp>
      <p:cxnSp>
        <p:nvCxnSpPr>
          <p:cNvPr id="12" name="Straight Arrow Connector 11"/>
          <p:cNvCxnSpPr>
            <a:stCxn id="8" idx="0"/>
          </p:cNvCxnSpPr>
          <p:nvPr/>
        </p:nvCxnSpPr>
        <p:spPr>
          <a:xfrm flipH="1" flipV="1">
            <a:off x="2318126" y="3598189"/>
            <a:ext cx="235415" cy="114751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flipV="1">
            <a:off x="5857006" y="4061771"/>
            <a:ext cx="145002" cy="68393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7317216" y="2213969"/>
            <a:ext cx="181418" cy="67876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201307" y="5767294"/>
            <a:ext cx="3043678" cy="707886"/>
          </a:xfrm>
          <a:prstGeom prst="rect">
            <a:avLst/>
          </a:prstGeom>
          <a:noFill/>
        </p:spPr>
        <p:txBody>
          <a:bodyPr wrap="none" rtlCol="0">
            <a:spAutoFit/>
          </a:bodyPr>
          <a:lstStyle/>
          <a:p>
            <a:r>
              <a:rPr lang="en-US" sz="2000" dirty="0" err="1" smtClean="0">
                <a:latin typeface="Calibri"/>
                <a:cs typeface="Calibri"/>
              </a:rPr>
              <a:t>Dehaene</a:t>
            </a:r>
            <a:r>
              <a:rPr lang="en-US" sz="2000" dirty="0" smtClean="0">
                <a:latin typeface="Calibri"/>
                <a:cs typeface="Calibri"/>
              </a:rPr>
              <a:t> &amp; </a:t>
            </a:r>
            <a:r>
              <a:rPr lang="en-US" sz="2000" dirty="0" err="1" smtClean="0">
                <a:latin typeface="Calibri"/>
                <a:cs typeface="Calibri"/>
              </a:rPr>
              <a:t>Changeux</a:t>
            </a:r>
            <a:r>
              <a:rPr lang="en-US" sz="2000" dirty="0">
                <a:latin typeface="Calibri"/>
                <a:cs typeface="Calibri"/>
              </a:rPr>
              <a:t> </a:t>
            </a:r>
            <a:r>
              <a:rPr lang="en-US" sz="2000" dirty="0" smtClean="0">
                <a:latin typeface="Calibri"/>
                <a:cs typeface="Calibri"/>
              </a:rPr>
              <a:t>1993 </a:t>
            </a:r>
          </a:p>
          <a:p>
            <a:r>
              <a:rPr lang="en-US" sz="2000" i="1" dirty="0" smtClean="0">
                <a:latin typeface="Calibri"/>
                <a:cs typeface="Calibri"/>
              </a:rPr>
              <a:t>J Cog Neuroscience</a:t>
            </a:r>
            <a:endParaRPr lang="en-US" sz="2000" dirty="0">
              <a:latin typeface="Calibri"/>
              <a:cs typeface="Calibri"/>
            </a:endParaRPr>
          </a:p>
        </p:txBody>
      </p:sp>
      <p:sp>
        <p:nvSpPr>
          <p:cNvPr id="4" name="TextBox 3"/>
          <p:cNvSpPr txBox="1"/>
          <p:nvPr/>
        </p:nvSpPr>
        <p:spPr>
          <a:xfrm>
            <a:off x="1030941" y="5767294"/>
            <a:ext cx="3825612" cy="707886"/>
          </a:xfrm>
          <a:prstGeom prst="rect">
            <a:avLst/>
          </a:prstGeom>
          <a:noFill/>
        </p:spPr>
        <p:txBody>
          <a:bodyPr wrap="none" rtlCol="0">
            <a:spAutoFit/>
          </a:bodyPr>
          <a:lstStyle/>
          <a:p>
            <a:r>
              <a:rPr lang="en-US" sz="2000" dirty="0" smtClean="0">
                <a:latin typeface="Calibri"/>
                <a:cs typeface="Calibri"/>
              </a:rPr>
              <a:t>After </a:t>
            </a:r>
            <a:r>
              <a:rPr lang="en-US" sz="2000" dirty="0" err="1" smtClean="0">
                <a:latin typeface="Calibri"/>
                <a:cs typeface="Calibri"/>
              </a:rPr>
              <a:t>Meck</a:t>
            </a:r>
            <a:r>
              <a:rPr lang="en-US" sz="2000" dirty="0" smtClean="0">
                <a:latin typeface="Calibri"/>
                <a:cs typeface="Calibri"/>
              </a:rPr>
              <a:t> &amp; Church 1983</a:t>
            </a:r>
          </a:p>
          <a:p>
            <a:r>
              <a:rPr lang="en-US" sz="2000" i="1" dirty="0" smtClean="0">
                <a:latin typeface="Calibri"/>
                <a:cs typeface="Calibri"/>
              </a:rPr>
              <a:t>J </a:t>
            </a:r>
            <a:r>
              <a:rPr lang="en-US" sz="2000" i="1" dirty="0" err="1" smtClean="0">
                <a:latin typeface="Calibri"/>
                <a:cs typeface="Calibri"/>
              </a:rPr>
              <a:t>Exp</a:t>
            </a:r>
            <a:r>
              <a:rPr lang="en-US" sz="2000" i="1" dirty="0" smtClean="0">
                <a:latin typeface="Calibri"/>
                <a:cs typeface="Calibri"/>
              </a:rPr>
              <a:t> Psych: </a:t>
            </a:r>
            <a:r>
              <a:rPr lang="en-US" sz="2000" i="1" dirty="0" err="1" smtClean="0">
                <a:latin typeface="Calibri"/>
                <a:cs typeface="Calibri"/>
              </a:rPr>
              <a:t>Anim</a:t>
            </a:r>
            <a:r>
              <a:rPr lang="en-US" sz="2000" i="1" dirty="0" smtClean="0">
                <a:latin typeface="Calibri"/>
                <a:cs typeface="Calibri"/>
              </a:rPr>
              <a:t> </a:t>
            </a:r>
            <a:r>
              <a:rPr lang="en-US" sz="2000" i="1" dirty="0" err="1" smtClean="0">
                <a:latin typeface="Calibri"/>
                <a:cs typeface="Calibri"/>
              </a:rPr>
              <a:t>Behav</a:t>
            </a:r>
            <a:r>
              <a:rPr lang="en-US" sz="2000" i="1" dirty="0" smtClean="0">
                <a:latin typeface="Calibri"/>
                <a:cs typeface="Calibri"/>
              </a:rPr>
              <a:t> Processes</a:t>
            </a:r>
            <a:endParaRPr lang="en-US" sz="2000" i="1" dirty="0">
              <a:latin typeface="Calibri"/>
              <a:cs typeface="Calibri"/>
            </a:endParaRPr>
          </a:p>
        </p:txBody>
      </p:sp>
    </p:spTree>
    <p:extLst>
      <p:ext uri="{BB962C8B-B14F-4D97-AF65-F5344CB8AC3E}">
        <p14:creationId xmlns:p14="http://schemas.microsoft.com/office/powerpoint/2010/main" val="40255009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Modelling</a:t>
            </a:r>
            <a:r>
              <a:rPr lang="en-US" dirty="0" smtClean="0"/>
              <a:t> arithmetic</a:t>
            </a:r>
            <a:endParaRPr lang="en-US" dirty="0"/>
          </a:p>
        </p:txBody>
      </p:sp>
      <p:sp>
        <p:nvSpPr>
          <p:cNvPr id="5" name="Subtitle 4"/>
          <p:cNvSpPr>
            <a:spLocks noGrp="1"/>
          </p:cNvSpPr>
          <p:nvPr>
            <p:ph type="subTitle" idx="1"/>
          </p:nvPr>
        </p:nvSpPr>
        <p:spPr/>
        <p:txBody>
          <a:bodyPr/>
          <a:lstStyle/>
          <a:p>
            <a:r>
              <a:rPr lang="en-US" dirty="0" err="1" smtClean="0"/>
              <a:t>Zorzi</a:t>
            </a:r>
            <a:r>
              <a:rPr lang="en-US" dirty="0" smtClean="0"/>
              <a:t>, </a:t>
            </a:r>
            <a:r>
              <a:rPr lang="en-US" dirty="0" err="1" smtClean="0"/>
              <a:t>Stoianov</a:t>
            </a:r>
            <a:r>
              <a:rPr lang="en-US" dirty="0" smtClean="0"/>
              <a:t>, Becker, </a:t>
            </a:r>
            <a:r>
              <a:rPr lang="en-US" dirty="0" err="1" smtClean="0"/>
              <a:t>Umiltà</a:t>
            </a:r>
            <a:r>
              <a:rPr lang="en-US" dirty="0" smtClean="0"/>
              <a:t>, &amp; Butterworth</a:t>
            </a:r>
          </a:p>
          <a:p>
            <a:r>
              <a:rPr lang="en-US" i="1" dirty="0" smtClean="0"/>
              <a:t>In prep</a:t>
            </a:r>
            <a:endParaRPr lang="en-US" i="1" dirty="0"/>
          </a:p>
        </p:txBody>
      </p:sp>
    </p:spTree>
    <p:extLst>
      <p:ext uri="{BB962C8B-B14F-4D97-AF65-F5344CB8AC3E}">
        <p14:creationId xmlns:p14="http://schemas.microsoft.com/office/powerpoint/2010/main" val="152939514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Ways of representing numerical magnitudes</a:t>
            </a:r>
            <a:endParaRPr lang="en-US" sz="2800" dirty="0"/>
          </a:p>
        </p:txBody>
      </p:sp>
      <p:pic>
        <p:nvPicPr>
          <p:cNvPr id="6" name="Picture 5"/>
          <p:cNvPicPr>
            <a:picLocks noChangeAspect="1"/>
          </p:cNvPicPr>
          <p:nvPr/>
        </p:nvPicPr>
        <p:blipFill>
          <a:blip r:embed="rId3"/>
          <a:stretch>
            <a:fillRect/>
          </a:stretch>
        </p:blipFill>
        <p:spPr>
          <a:xfrm>
            <a:off x="671357" y="1417638"/>
            <a:ext cx="7829176" cy="4811786"/>
          </a:xfrm>
          <a:prstGeom prst="rect">
            <a:avLst/>
          </a:prstGeom>
        </p:spPr>
      </p:pic>
    </p:spTree>
    <p:extLst>
      <p:ext uri="{BB962C8B-B14F-4D97-AF65-F5344CB8AC3E}">
        <p14:creationId xmlns:p14="http://schemas.microsoft.com/office/powerpoint/2010/main" val="261058695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Desiderata</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a:t>T</a:t>
            </a:r>
            <a:r>
              <a:rPr lang="en-US" dirty="0" smtClean="0"/>
              <a:t>he </a:t>
            </a:r>
            <a:r>
              <a:rPr lang="en-US" dirty="0"/>
              <a:t>representation of exact number magnitude </a:t>
            </a:r>
            <a:r>
              <a:rPr lang="en-US" dirty="0" smtClean="0"/>
              <a:t>should encode </a:t>
            </a:r>
            <a:r>
              <a:rPr lang="en-US" dirty="0"/>
              <a:t>three crucial semantic features: </a:t>
            </a:r>
            <a:endParaRPr lang="en-US" dirty="0" smtClean="0"/>
          </a:p>
          <a:p>
            <a:pPr lvl="0"/>
            <a:r>
              <a:rPr lang="en-US" dirty="0" smtClean="0"/>
              <a:t>a </a:t>
            </a:r>
            <a:r>
              <a:rPr lang="en-US" i="1" dirty="0"/>
              <a:t>cardinal meaning;</a:t>
            </a:r>
            <a:endParaRPr lang="en-GB" dirty="0"/>
          </a:p>
          <a:p>
            <a:pPr lvl="0"/>
            <a:r>
              <a:rPr lang="en-US" dirty="0"/>
              <a:t>a </a:t>
            </a:r>
            <a:r>
              <a:rPr lang="en-GB" i="1" dirty="0"/>
              <a:t>one-to-one correspondence between elements of the internal representation and elements of the external set;</a:t>
            </a:r>
            <a:endParaRPr lang="en-GB" dirty="0"/>
          </a:p>
          <a:p>
            <a:pPr lvl="0"/>
            <a:r>
              <a:rPr lang="en-US" i="1" dirty="0"/>
              <a:t>a format that affords arithmetical operations in a simple and intuitive way</a:t>
            </a:r>
            <a:r>
              <a:rPr lang="en-US" dirty="0" smtClean="0"/>
              <a:t>.</a:t>
            </a:r>
          </a:p>
          <a:p>
            <a:pPr marL="0" lvl="0" indent="0">
              <a:buNone/>
            </a:pPr>
            <a:r>
              <a:rPr lang="en-US" dirty="0" smtClean="0"/>
              <a:t>Leslie, </a:t>
            </a:r>
            <a:r>
              <a:rPr lang="en-US" dirty="0" err="1" smtClean="0"/>
              <a:t>Gelman</a:t>
            </a:r>
            <a:r>
              <a:rPr lang="en-US" dirty="0" smtClean="0"/>
              <a:t> &amp; </a:t>
            </a:r>
            <a:r>
              <a:rPr lang="en-US" dirty="0" err="1" smtClean="0"/>
              <a:t>Gallistel</a:t>
            </a:r>
            <a:r>
              <a:rPr lang="en-US" dirty="0" smtClean="0"/>
              <a:t> (2008) </a:t>
            </a:r>
            <a:r>
              <a:rPr lang="en-GB" dirty="0" smtClean="0"/>
              <a:t>“</a:t>
            </a:r>
            <a:r>
              <a:rPr lang="en-US" dirty="0"/>
              <a:t>Number concepts must support arithmetic inference. …it is crucial that potential symbols for numbers support arithmetic inference … This means that to be a number concept, a symbol must denote an entity over which arithmetic operations and functions could operate.”</a:t>
            </a:r>
            <a:r>
              <a:rPr lang="en-GB" dirty="0"/>
              <a:t> </a:t>
            </a:r>
            <a:endParaRPr lang="en-US" dirty="0" smtClean="0"/>
          </a:p>
          <a:p>
            <a:pPr lvl="0"/>
            <a:endParaRPr lang="en-GB" dirty="0"/>
          </a:p>
          <a:p>
            <a:endParaRPr lang="en-US" dirty="0"/>
          </a:p>
        </p:txBody>
      </p:sp>
    </p:spTree>
    <p:extLst>
      <p:ext uri="{BB962C8B-B14F-4D97-AF65-F5344CB8AC3E}">
        <p14:creationId xmlns:p14="http://schemas.microsoft.com/office/powerpoint/2010/main" val="11163232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Learning addition with numerosity coding</a:t>
            </a:r>
            <a:endParaRPr lang="en-US" sz="2800" dirty="0"/>
          </a:p>
        </p:txBody>
      </p:sp>
      <p:pic>
        <p:nvPicPr>
          <p:cNvPr id="4" name="Picture 3"/>
          <p:cNvPicPr>
            <a:picLocks noChangeAspect="1"/>
          </p:cNvPicPr>
          <p:nvPr/>
        </p:nvPicPr>
        <p:blipFill>
          <a:blip r:embed="rId2"/>
          <a:stretch>
            <a:fillRect/>
          </a:stretch>
        </p:blipFill>
        <p:spPr>
          <a:xfrm>
            <a:off x="0" y="1879600"/>
            <a:ext cx="9144000" cy="3076994"/>
          </a:xfrm>
          <a:prstGeom prst="rect">
            <a:avLst/>
          </a:prstGeom>
        </p:spPr>
      </p:pic>
      <p:sp>
        <p:nvSpPr>
          <p:cNvPr id="5" name="TextBox 4"/>
          <p:cNvSpPr txBox="1"/>
          <p:nvPr/>
        </p:nvSpPr>
        <p:spPr>
          <a:xfrm>
            <a:off x="762000" y="6245412"/>
            <a:ext cx="5239310" cy="369332"/>
          </a:xfrm>
          <a:prstGeom prst="rect">
            <a:avLst/>
          </a:prstGeom>
          <a:noFill/>
        </p:spPr>
        <p:txBody>
          <a:bodyPr wrap="none" rtlCol="0">
            <a:spAutoFit/>
          </a:bodyPr>
          <a:lstStyle/>
          <a:p>
            <a:r>
              <a:rPr lang="en-US" sz="1800" dirty="0" err="1" smtClean="0">
                <a:latin typeface="Calibri"/>
                <a:cs typeface="Calibri"/>
              </a:rPr>
              <a:t>Zorzi</a:t>
            </a:r>
            <a:r>
              <a:rPr lang="en-US" sz="1800" dirty="0" smtClean="0">
                <a:latin typeface="Calibri"/>
                <a:cs typeface="Calibri"/>
              </a:rPr>
              <a:t>, </a:t>
            </a:r>
            <a:r>
              <a:rPr lang="en-US" sz="1800" dirty="0" err="1" smtClean="0">
                <a:latin typeface="Calibri"/>
                <a:cs typeface="Calibri"/>
              </a:rPr>
              <a:t>Stoianov</a:t>
            </a:r>
            <a:r>
              <a:rPr lang="en-US" sz="1800" dirty="0" smtClean="0">
                <a:latin typeface="Calibri"/>
                <a:cs typeface="Calibri"/>
              </a:rPr>
              <a:t>, Becker, </a:t>
            </a:r>
            <a:r>
              <a:rPr lang="en-US" sz="1800" dirty="0" err="1" smtClean="0">
                <a:latin typeface="Calibri"/>
                <a:cs typeface="Calibri"/>
              </a:rPr>
              <a:t>Umiltà</a:t>
            </a:r>
            <a:r>
              <a:rPr lang="en-US" sz="1800" dirty="0" smtClean="0">
                <a:latin typeface="Calibri"/>
                <a:cs typeface="Calibri"/>
              </a:rPr>
              <a:t> &amp; Butterworth, in prep</a:t>
            </a:r>
            <a:endParaRPr lang="en-US" sz="1800" dirty="0">
              <a:latin typeface="Calibri"/>
              <a:cs typeface="Calibri"/>
            </a:endParaRPr>
          </a:p>
        </p:txBody>
      </p:sp>
    </p:spTree>
    <p:extLst>
      <p:ext uri="{BB962C8B-B14F-4D97-AF65-F5344CB8AC3E}">
        <p14:creationId xmlns:p14="http://schemas.microsoft.com/office/powerpoint/2010/main" val="72894117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to be </a:t>
            </a:r>
            <a:r>
              <a:rPr lang="en-US" dirty="0" err="1" smtClean="0"/>
              <a:t>modelled</a:t>
            </a:r>
            <a:endParaRPr lang="en-US" dirty="0"/>
          </a:p>
        </p:txBody>
      </p:sp>
      <p:pic>
        <p:nvPicPr>
          <p:cNvPr id="4" name="Picture 3"/>
          <p:cNvPicPr>
            <a:picLocks noChangeAspect="1"/>
          </p:cNvPicPr>
          <p:nvPr/>
        </p:nvPicPr>
        <p:blipFill>
          <a:blip r:embed="rId3"/>
          <a:stretch>
            <a:fillRect/>
          </a:stretch>
        </p:blipFill>
        <p:spPr>
          <a:xfrm>
            <a:off x="2204966" y="1648470"/>
            <a:ext cx="4216583" cy="4072602"/>
          </a:xfrm>
          <a:prstGeom prst="rect">
            <a:avLst/>
          </a:prstGeom>
        </p:spPr>
      </p:pic>
      <p:sp>
        <p:nvSpPr>
          <p:cNvPr id="3" name="TextBox 2"/>
          <p:cNvSpPr txBox="1"/>
          <p:nvPr/>
        </p:nvSpPr>
        <p:spPr>
          <a:xfrm>
            <a:off x="1411787" y="6519333"/>
            <a:ext cx="7071167" cy="338554"/>
          </a:xfrm>
          <a:prstGeom prst="rect">
            <a:avLst/>
          </a:prstGeom>
          <a:noFill/>
        </p:spPr>
        <p:txBody>
          <a:bodyPr wrap="none" rtlCol="0">
            <a:spAutoFit/>
          </a:bodyPr>
          <a:lstStyle/>
          <a:p>
            <a:r>
              <a:rPr lang="en-US" sz="1600" dirty="0" smtClean="0">
                <a:latin typeface="+mj-lt"/>
              </a:rPr>
              <a:t>Butterworth, </a:t>
            </a:r>
            <a:r>
              <a:rPr lang="en-US" sz="1600" dirty="0" err="1" smtClean="0">
                <a:latin typeface="+mj-lt"/>
              </a:rPr>
              <a:t>Girelli</a:t>
            </a:r>
            <a:r>
              <a:rPr lang="en-US" sz="1600" dirty="0" smtClean="0">
                <a:latin typeface="+mj-lt"/>
              </a:rPr>
              <a:t>, </a:t>
            </a:r>
            <a:r>
              <a:rPr lang="en-US" sz="1600" dirty="0" err="1" smtClean="0">
                <a:latin typeface="+mj-lt"/>
              </a:rPr>
              <a:t>Zorzi</a:t>
            </a:r>
            <a:r>
              <a:rPr lang="en-US" sz="1600" dirty="0" smtClean="0">
                <a:latin typeface="+mj-lt"/>
              </a:rPr>
              <a:t>, &amp; </a:t>
            </a:r>
            <a:r>
              <a:rPr lang="en-US" sz="1600" dirty="0" err="1" smtClean="0">
                <a:latin typeface="+mj-lt"/>
              </a:rPr>
              <a:t>Jonckheere</a:t>
            </a:r>
            <a:r>
              <a:rPr lang="en-US" sz="1600" dirty="0" smtClean="0">
                <a:latin typeface="+mj-lt"/>
              </a:rPr>
              <a:t> 2001 </a:t>
            </a:r>
            <a:r>
              <a:rPr lang="en-US" sz="1600" i="1" dirty="0" smtClean="0">
                <a:latin typeface="+mj-lt"/>
              </a:rPr>
              <a:t>Q J Experimental Psychology</a:t>
            </a:r>
            <a:endParaRPr lang="en-US" sz="1600" dirty="0">
              <a:latin typeface="+mj-lt"/>
            </a:endParaRPr>
          </a:p>
        </p:txBody>
      </p:sp>
      <p:sp>
        <p:nvSpPr>
          <p:cNvPr id="5" name="TextBox 4"/>
          <p:cNvSpPr txBox="1"/>
          <p:nvPr/>
        </p:nvSpPr>
        <p:spPr>
          <a:xfrm>
            <a:off x="2557762" y="1186805"/>
            <a:ext cx="3565850" cy="461665"/>
          </a:xfrm>
          <a:prstGeom prst="rect">
            <a:avLst/>
          </a:prstGeom>
          <a:noFill/>
        </p:spPr>
        <p:txBody>
          <a:bodyPr wrap="none" rtlCol="0">
            <a:spAutoFit/>
          </a:bodyPr>
          <a:lstStyle/>
          <a:p>
            <a:r>
              <a:rPr lang="en-US" dirty="0" smtClean="0">
                <a:latin typeface="+mj-lt"/>
              </a:rPr>
              <a:t>The ‘problem-size effect”</a:t>
            </a:r>
            <a:endParaRPr lang="en-US" dirty="0">
              <a:latin typeface="+mj-lt"/>
            </a:endParaRPr>
          </a:p>
        </p:txBody>
      </p:sp>
    </p:spTree>
    <p:extLst>
      <p:ext uri="{BB962C8B-B14F-4D97-AF65-F5344CB8AC3E}">
        <p14:creationId xmlns:p14="http://schemas.microsoft.com/office/powerpoint/2010/main" val="1441171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models with different codes</a:t>
            </a:r>
            <a:endParaRPr lang="en-US" dirty="0"/>
          </a:p>
        </p:txBody>
      </p:sp>
      <p:pic>
        <p:nvPicPr>
          <p:cNvPr id="5" name="Picture 4"/>
          <p:cNvPicPr>
            <a:picLocks noChangeAspect="1"/>
          </p:cNvPicPr>
          <p:nvPr/>
        </p:nvPicPr>
        <p:blipFill>
          <a:blip r:embed="rId2"/>
          <a:stretch>
            <a:fillRect/>
          </a:stretch>
        </p:blipFill>
        <p:spPr>
          <a:xfrm>
            <a:off x="349623" y="1656696"/>
            <a:ext cx="2907553" cy="3006674"/>
          </a:xfrm>
          <a:prstGeom prst="rect">
            <a:avLst/>
          </a:prstGeom>
        </p:spPr>
      </p:pic>
      <p:pic>
        <p:nvPicPr>
          <p:cNvPr id="6" name="Picture 5"/>
          <p:cNvPicPr>
            <a:picLocks noChangeAspect="1"/>
          </p:cNvPicPr>
          <p:nvPr/>
        </p:nvPicPr>
        <p:blipFill>
          <a:blip r:embed="rId3"/>
          <a:stretch>
            <a:fillRect/>
          </a:stretch>
        </p:blipFill>
        <p:spPr>
          <a:xfrm>
            <a:off x="3257176" y="1867647"/>
            <a:ext cx="2601800" cy="2795723"/>
          </a:xfrm>
          <a:prstGeom prst="rect">
            <a:avLst/>
          </a:prstGeom>
        </p:spPr>
      </p:pic>
      <p:pic>
        <p:nvPicPr>
          <p:cNvPr id="7" name="Picture 6"/>
          <p:cNvPicPr>
            <a:picLocks noChangeAspect="1"/>
          </p:cNvPicPr>
          <p:nvPr/>
        </p:nvPicPr>
        <p:blipFill>
          <a:blip r:embed="rId4"/>
          <a:stretch>
            <a:fillRect/>
          </a:stretch>
        </p:blipFill>
        <p:spPr>
          <a:xfrm>
            <a:off x="5858976" y="1792174"/>
            <a:ext cx="2723119" cy="2764885"/>
          </a:xfrm>
          <a:prstGeom prst="rect">
            <a:avLst/>
          </a:prstGeom>
        </p:spPr>
      </p:pic>
      <p:sp>
        <p:nvSpPr>
          <p:cNvPr id="9" name="TextBox 8"/>
          <p:cNvSpPr txBox="1"/>
          <p:nvPr/>
        </p:nvSpPr>
        <p:spPr>
          <a:xfrm>
            <a:off x="866587" y="4557059"/>
            <a:ext cx="7715507" cy="677108"/>
          </a:xfrm>
          <a:prstGeom prst="rect">
            <a:avLst/>
          </a:prstGeom>
          <a:noFill/>
        </p:spPr>
        <p:txBody>
          <a:bodyPr wrap="square" rtlCol="0">
            <a:spAutoFit/>
          </a:bodyPr>
          <a:lstStyle/>
          <a:p>
            <a:r>
              <a:rPr lang="en-US" sz="1800" dirty="0" smtClean="0">
                <a:latin typeface="Calibri"/>
                <a:cs typeface="Calibri"/>
              </a:rPr>
              <a:t>Symbolic code		  Barcode		           Compressed number line (numbers orthogonal)	</a:t>
            </a:r>
            <a:r>
              <a:rPr lang="en-US" sz="2000" dirty="0" smtClean="0">
                <a:latin typeface="Calibri"/>
                <a:cs typeface="Calibri"/>
              </a:rPr>
              <a:t>	</a:t>
            </a:r>
            <a:endParaRPr lang="en-US" sz="2000" dirty="0">
              <a:latin typeface="Calibri"/>
              <a:cs typeface="Calibri"/>
            </a:endParaRPr>
          </a:p>
        </p:txBody>
      </p:sp>
    </p:spTree>
    <p:extLst>
      <p:ext uri="{BB962C8B-B14F-4D97-AF65-F5344CB8AC3E}">
        <p14:creationId xmlns:p14="http://schemas.microsoft.com/office/powerpoint/2010/main" val="272402606"/>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Numerosity coding</a:t>
            </a:r>
            <a:endParaRPr lang="en-US" dirty="0"/>
          </a:p>
        </p:txBody>
      </p:sp>
      <p:pic>
        <p:nvPicPr>
          <p:cNvPr id="4" name="Picture 3"/>
          <p:cNvPicPr>
            <a:picLocks noChangeAspect="1"/>
          </p:cNvPicPr>
          <p:nvPr/>
        </p:nvPicPr>
        <p:blipFill>
          <a:blip r:embed="rId2"/>
          <a:stretch>
            <a:fillRect/>
          </a:stretch>
        </p:blipFill>
        <p:spPr>
          <a:xfrm>
            <a:off x="4199218" y="1417638"/>
            <a:ext cx="4749800" cy="4940300"/>
          </a:xfrm>
          <a:prstGeom prst="rect">
            <a:avLst/>
          </a:prstGeom>
        </p:spPr>
      </p:pic>
      <p:pic>
        <p:nvPicPr>
          <p:cNvPr id="5" name="Picture 4"/>
          <p:cNvPicPr>
            <a:picLocks noChangeAspect="1"/>
          </p:cNvPicPr>
          <p:nvPr/>
        </p:nvPicPr>
        <p:blipFill>
          <a:blip r:embed="rId3"/>
          <a:stretch>
            <a:fillRect/>
          </a:stretch>
        </p:blipFill>
        <p:spPr>
          <a:xfrm>
            <a:off x="0" y="1417638"/>
            <a:ext cx="5053854" cy="4881283"/>
          </a:xfrm>
          <a:prstGeom prst="rect">
            <a:avLst/>
          </a:prstGeom>
        </p:spPr>
      </p:pic>
      <p:sp>
        <p:nvSpPr>
          <p:cNvPr id="6" name="TextBox 5"/>
          <p:cNvSpPr txBox="1"/>
          <p:nvPr/>
        </p:nvSpPr>
        <p:spPr>
          <a:xfrm>
            <a:off x="2237319" y="6182950"/>
            <a:ext cx="726431" cy="400110"/>
          </a:xfrm>
          <a:prstGeom prst="rect">
            <a:avLst/>
          </a:prstGeom>
          <a:noFill/>
        </p:spPr>
        <p:txBody>
          <a:bodyPr wrap="none" rtlCol="0">
            <a:spAutoFit/>
          </a:bodyPr>
          <a:lstStyle/>
          <a:p>
            <a:r>
              <a:rPr lang="en-US" sz="2000" dirty="0" smtClean="0">
                <a:latin typeface="+mj-lt"/>
              </a:rPr>
              <a:t>Data</a:t>
            </a:r>
            <a:endParaRPr lang="en-US" sz="2000" dirty="0">
              <a:latin typeface="+mj-lt"/>
            </a:endParaRPr>
          </a:p>
        </p:txBody>
      </p:sp>
      <p:sp>
        <p:nvSpPr>
          <p:cNvPr id="7" name="TextBox 6"/>
          <p:cNvSpPr txBox="1"/>
          <p:nvPr/>
        </p:nvSpPr>
        <p:spPr>
          <a:xfrm>
            <a:off x="6381246" y="6182950"/>
            <a:ext cx="883225" cy="400110"/>
          </a:xfrm>
          <a:prstGeom prst="rect">
            <a:avLst/>
          </a:prstGeom>
          <a:noFill/>
        </p:spPr>
        <p:txBody>
          <a:bodyPr wrap="none" rtlCol="0">
            <a:spAutoFit/>
          </a:bodyPr>
          <a:lstStyle/>
          <a:p>
            <a:r>
              <a:rPr lang="en-US" sz="2000" dirty="0" smtClean="0">
                <a:latin typeface="+mj-lt"/>
              </a:rPr>
              <a:t>Model</a:t>
            </a:r>
            <a:endParaRPr lang="en-US" sz="2000" dirty="0">
              <a:latin typeface="+mj-lt"/>
            </a:endParaRPr>
          </a:p>
        </p:txBody>
      </p:sp>
    </p:spTree>
    <p:extLst>
      <p:ext uri="{BB962C8B-B14F-4D97-AF65-F5344CB8AC3E}">
        <p14:creationId xmlns:p14="http://schemas.microsoft.com/office/powerpoint/2010/main" val="31164946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p:txBody>
          <a:bodyPr rIns="81279"/>
          <a:lstStyle/>
          <a:p>
            <a:pPr eaLnBrk="1" hangingPunct="1"/>
            <a:r>
              <a:rPr lang="en-US">
                <a:latin typeface="Arial" charset="0"/>
              </a:rPr>
              <a:t>Numerical vs other cognitive abilities</a:t>
            </a:r>
          </a:p>
        </p:txBody>
      </p:sp>
      <p:pic>
        <p:nvPicPr>
          <p:cNvPr id="19458"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371600"/>
            <a:ext cx="69342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225910095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Constructing </a:t>
            </a:r>
            <a:r>
              <a:rPr lang="en-US" dirty="0" err="1" smtClean="0"/>
              <a:t>numerons</a:t>
            </a:r>
            <a:endParaRPr lang="en-US" dirty="0"/>
          </a:p>
        </p:txBody>
      </p:sp>
      <p:sp>
        <p:nvSpPr>
          <p:cNvPr id="5" name="Subtitle 4"/>
          <p:cNvSpPr>
            <a:spLocks noGrp="1"/>
          </p:cNvSpPr>
          <p:nvPr>
            <p:ph type="subTitle" idx="1"/>
          </p:nvPr>
        </p:nvSpPr>
        <p:spPr/>
        <p:txBody>
          <a:bodyPr/>
          <a:lstStyle/>
          <a:p>
            <a:r>
              <a:rPr lang="en-US" dirty="0" smtClean="0"/>
              <a:t>Are we born with a set of </a:t>
            </a:r>
            <a:r>
              <a:rPr lang="en-US" dirty="0" err="1" smtClean="0"/>
              <a:t>numerons</a:t>
            </a:r>
            <a:r>
              <a:rPr lang="en-US" dirty="0" smtClean="0"/>
              <a:t> or can we construct them online?</a:t>
            </a:r>
            <a:endParaRPr lang="en-US" dirty="0"/>
          </a:p>
        </p:txBody>
      </p:sp>
    </p:spTree>
    <p:extLst>
      <p:ext uri="{BB962C8B-B14F-4D97-AF65-F5344CB8AC3E}">
        <p14:creationId xmlns:p14="http://schemas.microsoft.com/office/powerpoint/2010/main" val="8455343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Locke (1690)</a:t>
            </a:r>
            <a:endParaRPr lang="en-US" dirty="0"/>
          </a:p>
        </p:txBody>
      </p:sp>
      <p:sp>
        <p:nvSpPr>
          <p:cNvPr id="3" name="Content Placeholder 2"/>
          <p:cNvSpPr>
            <a:spLocks noGrp="1"/>
          </p:cNvSpPr>
          <p:nvPr>
            <p:ph idx="1"/>
          </p:nvPr>
        </p:nvSpPr>
        <p:spPr/>
        <p:txBody>
          <a:bodyPr>
            <a:normAutofit fontScale="92500"/>
          </a:bodyPr>
          <a:lstStyle/>
          <a:p>
            <a:pPr>
              <a:buFont typeface="Times New Roman" pitchFamily="-106" charset="0"/>
              <a:buChar char="•"/>
              <a:tabLst>
                <a:tab pos="382588" algn="l"/>
                <a:tab pos="954088" algn="l"/>
              </a:tabLst>
            </a:pPr>
            <a:r>
              <a:rPr lang="en-US" dirty="0">
                <a:ea typeface="Times New Roman" pitchFamily="-106" charset="0"/>
                <a:cs typeface="Times New Roman" pitchFamily="-106" charset="0"/>
                <a:sym typeface="Times New Roman" pitchFamily="-106" charset="0"/>
              </a:rPr>
              <a:t>The simplest idea is “one”</a:t>
            </a:r>
            <a:endParaRPr lang="en-US" dirty="0">
              <a:ea typeface="ヒラギノ明朝 Pro W3" pitchFamily="-106" charset="-128"/>
              <a:cs typeface="ヒラギノ明朝 Pro W3" pitchFamily="-106" charset="-128"/>
              <a:sym typeface="Times New Roman" pitchFamily="-106" charset="0"/>
            </a:endParaRPr>
          </a:p>
          <a:p>
            <a:pPr>
              <a:buFont typeface="Times New Roman" pitchFamily="-106" charset="0"/>
              <a:buChar char="•"/>
              <a:tabLst>
                <a:tab pos="382588" algn="l"/>
                <a:tab pos="954088" algn="l"/>
              </a:tabLst>
            </a:pPr>
            <a:r>
              <a:rPr lang="en-US" dirty="0">
                <a:ea typeface="Times New Roman" pitchFamily="-106" charset="0"/>
                <a:cs typeface="Times New Roman" pitchFamily="-106" charset="0"/>
                <a:sym typeface="Times New Roman" pitchFamily="-106" charset="0"/>
              </a:rPr>
              <a:t>This can be repeated, “and by adding repetitions together” we get complex ideas of larger numbers. “Thus, by adding one to one, we have the complex idea of a couple” etc.</a:t>
            </a:r>
            <a:endParaRPr lang="en-US" dirty="0">
              <a:ea typeface="ヒラギノ明朝 Pro W3" pitchFamily="-106" charset="-128"/>
              <a:cs typeface="ヒラギノ明朝 Pro W3" pitchFamily="-106" charset="-128"/>
              <a:sym typeface="Times New Roman" pitchFamily="-106" charset="0"/>
            </a:endParaRPr>
          </a:p>
          <a:p>
            <a:pPr>
              <a:buFont typeface="Times New Roman" pitchFamily="-106" charset="0"/>
              <a:buChar char="•"/>
              <a:tabLst>
                <a:tab pos="382588" algn="l"/>
                <a:tab pos="954088" algn="l"/>
              </a:tabLst>
            </a:pPr>
            <a:r>
              <a:rPr lang="en-US" dirty="0">
                <a:ea typeface="Times New Roman" pitchFamily="-106" charset="0"/>
                <a:cs typeface="Times New Roman" pitchFamily="-106" charset="0"/>
                <a:sym typeface="Times New Roman" pitchFamily="-106" charset="0"/>
              </a:rPr>
              <a:t>We should give each complex idea “a name or sign, whereby to know it from those before and after”</a:t>
            </a:r>
            <a:endParaRPr lang="en-US" dirty="0">
              <a:ea typeface="ヒラギノ明朝 Pro W3" pitchFamily="-106" charset="-128"/>
              <a:cs typeface="ヒラギノ明朝 Pro W3" pitchFamily="-106" charset="-128"/>
              <a:sym typeface="Times New Roman" pitchFamily="-106" charset="0"/>
            </a:endParaRPr>
          </a:p>
          <a:p>
            <a:pPr>
              <a:buFont typeface="Times New Roman" pitchFamily="-106" charset="0"/>
              <a:buChar char="•"/>
              <a:tabLst>
                <a:tab pos="382588" algn="l"/>
                <a:tab pos="954088" algn="l"/>
              </a:tabLst>
            </a:pPr>
            <a:r>
              <a:rPr lang="en-US" dirty="0">
                <a:ea typeface="Times New Roman" pitchFamily="-106" charset="0"/>
                <a:cs typeface="Times New Roman" pitchFamily="-106" charset="0"/>
                <a:sym typeface="Times New Roman" pitchFamily="-106" charset="0"/>
              </a:rPr>
              <a:t>“For without a name or mark to distinguish that precise collection, </a:t>
            </a:r>
            <a:r>
              <a:rPr lang="en-US" dirty="0" smtClean="0">
                <a:ea typeface="Times New Roman" pitchFamily="-106" charset="0"/>
                <a:cs typeface="Times New Roman" pitchFamily="-106" charset="0"/>
                <a:sym typeface="Times New Roman" pitchFamily="-106" charset="0"/>
              </a:rPr>
              <a:t>it will </a:t>
            </a:r>
            <a:r>
              <a:rPr lang="en-US" dirty="0">
                <a:ea typeface="Times New Roman" pitchFamily="-106" charset="0"/>
                <a:cs typeface="Times New Roman" pitchFamily="-106" charset="0"/>
                <a:sym typeface="Times New Roman" pitchFamily="-106" charset="0"/>
              </a:rPr>
              <a:t>hardly be kept </a:t>
            </a:r>
            <a:r>
              <a:rPr lang="en-US" dirty="0" smtClean="0">
                <a:ea typeface="Times New Roman" pitchFamily="-106" charset="0"/>
                <a:cs typeface="Times New Roman" pitchFamily="-106" charset="0"/>
                <a:sym typeface="Times New Roman" pitchFamily="-106" charset="0"/>
              </a:rPr>
              <a:t>from </a:t>
            </a:r>
            <a:r>
              <a:rPr lang="en-US" dirty="0">
                <a:ea typeface="Times New Roman" pitchFamily="-106" charset="0"/>
                <a:cs typeface="Times New Roman" pitchFamily="-106" charset="0"/>
                <a:sym typeface="Times New Roman" pitchFamily="-106" charset="0"/>
              </a:rPr>
              <a:t>being a heap in confusion.”</a:t>
            </a:r>
            <a:endParaRPr lang="en-US" dirty="0">
              <a:ea typeface="ヒラギノ明朝 Pro W3" pitchFamily="-106" charset="-128"/>
              <a:cs typeface="ヒラギノ明朝 Pro W3" pitchFamily="-106" charset="-128"/>
              <a:sym typeface="Times New Roman" pitchFamily="-106" charset="0"/>
            </a:endParaRPr>
          </a:p>
          <a:p>
            <a:pPr>
              <a:buFont typeface="Times New Roman" pitchFamily="-106" charset="0"/>
              <a:buChar char="•"/>
              <a:tabLst>
                <a:tab pos="382588" algn="l"/>
                <a:tab pos="954088" algn="l"/>
              </a:tabLst>
            </a:pPr>
            <a:r>
              <a:rPr lang="en-US" dirty="0">
                <a:ea typeface="Times New Roman" pitchFamily="-106" charset="0"/>
                <a:cs typeface="Times New Roman" pitchFamily="-106" charset="0"/>
                <a:sym typeface="Times New Roman" pitchFamily="-106" charset="0"/>
              </a:rPr>
              <a:t>“Distinct names conduce to our well reckoning”</a:t>
            </a:r>
            <a:endParaRPr lang="en-US" dirty="0">
              <a:ea typeface="ヒラギノ明朝 Pro W3" pitchFamily="-106" charset="-128"/>
              <a:cs typeface="ヒラギノ明朝 Pro W3" pitchFamily="-106" charset="-128"/>
              <a:sym typeface="Times New Roman" pitchFamily="-106" charset="0"/>
            </a:endParaRPr>
          </a:p>
          <a:p>
            <a:pPr>
              <a:buFont typeface="Times" pitchFamily="-106" charset="0"/>
              <a:buChar char="•"/>
              <a:tabLst>
                <a:tab pos="382588" algn="l"/>
                <a:tab pos="954088" algn="l"/>
              </a:tabLst>
            </a:pPr>
            <a:r>
              <a:rPr lang="en-US" dirty="0">
                <a:ea typeface="Times New Roman" pitchFamily="-106" charset="0"/>
                <a:cs typeface="Times New Roman" pitchFamily="-106" charset="0"/>
                <a:sym typeface="Times New Roman" pitchFamily="-106" charset="0"/>
              </a:rPr>
              <a:t>The “</a:t>
            </a:r>
            <a:r>
              <a:rPr lang="en-US" i="1" dirty="0" err="1">
                <a:ea typeface="Times New Roman" pitchFamily="-106" charset="0"/>
                <a:cs typeface="Times New Roman" pitchFamily="-106" charset="0"/>
                <a:sym typeface="Times New Roman" pitchFamily="-106" charset="0"/>
              </a:rPr>
              <a:t>addibility</a:t>
            </a:r>
            <a:r>
              <a:rPr lang="en-US" dirty="0">
                <a:ea typeface="Times New Roman" pitchFamily="-106" charset="0"/>
                <a:cs typeface="Times New Roman" pitchFamily="-106" charset="0"/>
                <a:sym typeface="Times New Roman" pitchFamily="-106" charset="0"/>
              </a:rPr>
              <a:t> of numbers … gives us the clearest and most distinct </a:t>
            </a:r>
            <a:r>
              <a:rPr lang="en-US" i="1" dirty="0">
                <a:ea typeface="Times New Roman" pitchFamily="-106" charset="0"/>
                <a:cs typeface="Times New Roman" pitchFamily="-106" charset="0"/>
                <a:sym typeface="Times New Roman" pitchFamily="-106" charset="0"/>
              </a:rPr>
              <a:t>idea</a:t>
            </a:r>
            <a:r>
              <a:rPr lang="en-US" dirty="0">
                <a:ea typeface="Times New Roman" pitchFamily="-106" charset="0"/>
                <a:cs typeface="Times New Roman" pitchFamily="-106" charset="0"/>
                <a:sym typeface="Times New Roman" pitchFamily="-106" charset="0"/>
              </a:rPr>
              <a:t> of infinity”</a:t>
            </a:r>
            <a:endParaRPr lang="en-US" dirty="0">
              <a:ea typeface="ヒラギノ明朝 Pro W3" pitchFamily="-106" charset="-128"/>
              <a:cs typeface="ヒラギノ明朝 Pro W3" pitchFamily="-106" charset="-128"/>
              <a:sym typeface="Times New Roman" pitchFamily="-106" charset="0"/>
            </a:endParaRPr>
          </a:p>
          <a:p>
            <a:endParaRPr lang="en-US" dirty="0"/>
          </a:p>
        </p:txBody>
      </p:sp>
    </p:spTree>
    <p:extLst>
      <p:ext uri="{BB962C8B-B14F-4D97-AF65-F5344CB8AC3E}">
        <p14:creationId xmlns:p14="http://schemas.microsoft.com/office/powerpoint/2010/main" val="26462656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This idea has been revived</a:t>
            </a:r>
            <a:endParaRPr lang="en-US" sz="3600" dirty="0"/>
          </a:p>
        </p:txBody>
      </p:sp>
      <p:sp>
        <p:nvSpPr>
          <p:cNvPr id="3" name="Content Placeholder 2"/>
          <p:cNvSpPr>
            <a:spLocks noGrp="1"/>
          </p:cNvSpPr>
          <p:nvPr>
            <p:ph idx="1"/>
          </p:nvPr>
        </p:nvSpPr>
        <p:spPr>
          <a:xfrm>
            <a:off x="457200" y="1600201"/>
            <a:ext cx="8229600" cy="2733290"/>
          </a:xfrm>
        </p:spPr>
        <p:txBody>
          <a:bodyPr>
            <a:normAutofit/>
          </a:bodyPr>
          <a:lstStyle/>
          <a:p>
            <a:r>
              <a:rPr lang="en-US" sz="2400" dirty="0" smtClean="0"/>
              <a:t>The concept of ONE is innate</a:t>
            </a:r>
          </a:p>
          <a:p>
            <a:r>
              <a:rPr lang="en-US" sz="2400" dirty="0" smtClean="0"/>
              <a:t>The adding mechanism is innate</a:t>
            </a:r>
          </a:p>
          <a:p>
            <a:r>
              <a:rPr lang="en-US" sz="2400" dirty="0" smtClean="0"/>
              <a:t>ONE is the identity function – any number N multiplied by ONE yields N. </a:t>
            </a:r>
          </a:p>
          <a:p>
            <a:r>
              <a:rPr lang="en-US" sz="2400" dirty="0" smtClean="0"/>
              <a:t>Addition uses an accumulator mechanis</a:t>
            </a:r>
            <a:r>
              <a:rPr lang="en-US" sz="2400" dirty="0"/>
              <a:t>m</a:t>
            </a:r>
            <a:endParaRPr lang="en-US" sz="2400" dirty="0" smtClean="0"/>
          </a:p>
          <a:p>
            <a:pPr marL="0" indent="0">
              <a:buNone/>
            </a:pPr>
            <a:r>
              <a:rPr lang="en-US" sz="2000" dirty="0" smtClean="0"/>
              <a:t>Leslie, </a:t>
            </a:r>
            <a:r>
              <a:rPr lang="en-US" sz="2000" dirty="0" err="1" smtClean="0"/>
              <a:t>Gelman</a:t>
            </a:r>
            <a:r>
              <a:rPr lang="en-US" sz="2000" dirty="0" smtClean="0"/>
              <a:t>, &amp; </a:t>
            </a:r>
            <a:r>
              <a:rPr lang="en-US" sz="2000" dirty="0" err="1" smtClean="0"/>
              <a:t>Gallistel</a:t>
            </a:r>
            <a:r>
              <a:rPr lang="en-US" sz="2000" dirty="0"/>
              <a:t> </a:t>
            </a:r>
            <a:r>
              <a:rPr lang="en-US" sz="2000" dirty="0" smtClean="0"/>
              <a:t>(2008) </a:t>
            </a:r>
            <a:r>
              <a:rPr lang="en-US" sz="2000" i="1" dirty="0" smtClean="0"/>
              <a:t>Trends in Cognitive Sciences</a:t>
            </a:r>
            <a:r>
              <a:rPr lang="en-US" sz="2400" i="1" dirty="0" smtClean="0"/>
              <a:t>.</a:t>
            </a:r>
            <a:endParaRPr lang="en-US" sz="2400" dirty="0"/>
          </a:p>
        </p:txBody>
      </p:sp>
    </p:spTree>
    <p:extLst>
      <p:ext uri="{BB962C8B-B14F-4D97-AF65-F5344CB8AC3E}">
        <p14:creationId xmlns:p14="http://schemas.microsoft.com/office/powerpoint/2010/main" val="331082425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Can this very simple mechanism be found in creatures without much reasoning ability and without language?</a:t>
            </a:r>
            <a:endParaRPr lang="en-US" dirty="0"/>
          </a:p>
        </p:txBody>
      </p:sp>
      <p:sp>
        <p:nvSpPr>
          <p:cNvPr id="5" name="Subtitle 4"/>
          <p:cNvSpPr>
            <a:spLocks noGrp="1"/>
          </p:cNvSpPr>
          <p:nvPr>
            <p:ph type="subTitle" idx="1"/>
          </p:nvPr>
        </p:nvSpPr>
        <p:spPr/>
        <p:txBody>
          <a:bodyPr/>
          <a:lstStyle/>
          <a:p>
            <a:r>
              <a:rPr lang="en-US" dirty="0" smtClean="0"/>
              <a:t>e.g. Fish</a:t>
            </a:r>
          </a:p>
          <a:p>
            <a:r>
              <a:rPr lang="en-US" dirty="0" smtClean="0"/>
              <a:t>(only 1m brain cells compared with the human 80+ billion)</a:t>
            </a:r>
            <a:endParaRPr lang="en-US" dirty="0"/>
          </a:p>
        </p:txBody>
      </p:sp>
    </p:spTree>
    <p:extLst>
      <p:ext uri="{BB962C8B-B14F-4D97-AF65-F5344CB8AC3E}">
        <p14:creationId xmlns:p14="http://schemas.microsoft.com/office/powerpoint/2010/main" val="21932120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Little fish swim in shoals to minimize predation</a:t>
            </a:r>
            <a:endParaRPr lang="en-US" sz="2400" dirty="0"/>
          </a:p>
        </p:txBody>
      </p:sp>
      <p:pic>
        <p:nvPicPr>
          <p:cNvPr id="6" name="Mosquitofish.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434632" y="1253284"/>
            <a:ext cx="6034087" cy="4525963"/>
          </a:xfrm>
        </p:spPr>
      </p:pic>
    </p:spTree>
    <p:extLst>
      <p:ext uri="{BB962C8B-B14F-4D97-AF65-F5344CB8AC3E}">
        <p14:creationId xmlns:p14="http://schemas.microsoft.com/office/powerpoint/2010/main" val="113716436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Do fish </a:t>
            </a:r>
            <a:r>
              <a:rPr lang="en-US" dirty="0" err="1" smtClean="0"/>
              <a:t>subitize</a:t>
            </a:r>
            <a:r>
              <a:rPr lang="en-US" dirty="0" smtClean="0"/>
              <a:t>?</a:t>
            </a:r>
            <a:endParaRPr lang="en-US" dirty="0"/>
          </a:p>
        </p:txBody>
      </p:sp>
      <p:sp>
        <p:nvSpPr>
          <p:cNvPr id="5" name="Subtitle 4"/>
          <p:cNvSpPr>
            <a:spLocks noGrp="1"/>
          </p:cNvSpPr>
          <p:nvPr>
            <p:ph type="subTitle" idx="1"/>
          </p:nvPr>
        </p:nvSpPr>
        <p:spPr/>
        <p:txBody>
          <a:bodyPr/>
          <a:lstStyle/>
          <a:p>
            <a:r>
              <a:rPr lang="en-US" sz="2000" dirty="0" err="1" smtClean="0"/>
              <a:t>Agrillo</a:t>
            </a:r>
            <a:r>
              <a:rPr lang="en-US" sz="2000" dirty="0" smtClean="0"/>
              <a:t>, </a:t>
            </a:r>
            <a:r>
              <a:rPr lang="en-US" sz="2000" dirty="0" err="1" smtClean="0"/>
              <a:t>Piffer</a:t>
            </a:r>
            <a:r>
              <a:rPr lang="en-US" sz="2000" dirty="0" smtClean="0"/>
              <a:t>, </a:t>
            </a:r>
            <a:r>
              <a:rPr lang="en-US" sz="2000" dirty="0" err="1" smtClean="0"/>
              <a:t>Bisazza</a:t>
            </a:r>
            <a:r>
              <a:rPr lang="en-US" sz="2000" dirty="0" smtClean="0"/>
              <a:t>, &amp; Butterworth 2012 </a:t>
            </a:r>
            <a:r>
              <a:rPr lang="en-US" sz="2000" i="1" dirty="0" err="1" smtClean="0"/>
              <a:t>PLoS</a:t>
            </a:r>
            <a:r>
              <a:rPr lang="en-US" sz="2000" i="1" dirty="0" smtClean="0"/>
              <a:t> ONE</a:t>
            </a:r>
            <a:endParaRPr lang="en-US" sz="2000" i="1" dirty="0"/>
          </a:p>
        </p:txBody>
      </p:sp>
    </p:spTree>
    <p:extLst>
      <p:ext uri="{BB962C8B-B14F-4D97-AF65-F5344CB8AC3E}">
        <p14:creationId xmlns:p14="http://schemas.microsoft.com/office/powerpoint/2010/main" val="129268166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a:t>
            </a:r>
            <a:r>
              <a:rPr lang="en-US" dirty="0" err="1" smtClean="0"/>
              <a:t>subitizing</a:t>
            </a:r>
            <a:endParaRPr lang="en-US" dirty="0"/>
          </a:p>
        </p:txBody>
      </p:sp>
      <p:pic>
        <p:nvPicPr>
          <p:cNvPr id="4" name="Picture 3"/>
          <p:cNvPicPr>
            <a:picLocks noChangeAspect="1"/>
          </p:cNvPicPr>
          <p:nvPr/>
        </p:nvPicPr>
        <p:blipFill>
          <a:blip r:embed="rId3"/>
          <a:stretch>
            <a:fillRect/>
          </a:stretch>
        </p:blipFill>
        <p:spPr>
          <a:xfrm>
            <a:off x="4720997" y="2064015"/>
            <a:ext cx="4091620" cy="4128031"/>
          </a:xfrm>
          <a:prstGeom prst="rect">
            <a:avLst/>
          </a:prstGeom>
        </p:spPr>
      </p:pic>
      <p:pic>
        <p:nvPicPr>
          <p:cNvPr id="5" name="Picture 4"/>
          <p:cNvPicPr>
            <a:picLocks noChangeAspect="1"/>
          </p:cNvPicPr>
          <p:nvPr/>
        </p:nvPicPr>
        <p:blipFill>
          <a:blip r:embed="rId4"/>
          <a:stretch>
            <a:fillRect/>
          </a:stretch>
        </p:blipFill>
        <p:spPr>
          <a:xfrm>
            <a:off x="898835" y="2205145"/>
            <a:ext cx="2852082" cy="3563514"/>
          </a:xfrm>
          <a:prstGeom prst="rect">
            <a:avLst/>
          </a:prstGeom>
        </p:spPr>
      </p:pic>
    </p:spTree>
    <p:extLst>
      <p:ext uri="{BB962C8B-B14F-4D97-AF65-F5344CB8AC3E}">
        <p14:creationId xmlns:p14="http://schemas.microsoft.com/office/powerpoint/2010/main" val="363856957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ChangeArrowheads="1"/>
          </p:cNvSpPr>
          <p:nvPr/>
        </p:nvSpPr>
        <p:spPr bwMode="auto">
          <a:xfrm>
            <a:off x="0" y="-249"/>
            <a:ext cx="9144000" cy="466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6" tIns="45716" rIns="91436" bIns="45716" anchor="ctr">
            <a:spAutoFit/>
          </a:bodyPr>
          <a:lstStyle/>
          <a:p>
            <a:endParaRPr lang="en-US"/>
          </a:p>
        </p:txBody>
      </p:sp>
      <p:sp>
        <p:nvSpPr>
          <p:cNvPr id="65538" name="Text Box 410"/>
          <p:cNvSpPr txBox="1">
            <a:spLocks noChangeArrowheads="1"/>
          </p:cNvSpPr>
          <p:nvPr/>
        </p:nvSpPr>
        <p:spPr bwMode="auto">
          <a:xfrm>
            <a:off x="2783205" y="5530694"/>
            <a:ext cx="2663190" cy="39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6" rIns="91436" bIns="45716">
            <a:spAutoFit/>
          </a:bodyPr>
          <a:lstStyle>
            <a:lvl1pPr eaLnBrk="0" hangingPunct="0">
              <a:defRPr sz="26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6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6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6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6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9pPr>
          </a:lstStyle>
          <a:p>
            <a:pPr algn="ctr" eaLnBrk="1" hangingPunct="1">
              <a:spcBef>
                <a:spcPct val="50000"/>
              </a:spcBef>
            </a:pPr>
            <a:r>
              <a:rPr lang="it-IT" sz="2000">
                <a:solidFill>
                  <a:schemeClr val="bg1"/>
                </a:solidFill>
                <a:latin typeface="Tahoma" charset="0"/>
                <a:ea typeface="ＭＳ Ｐゴシック" charset="0"/>
                <a:cs typeface="ＭＳ Ｐゴシック" charset="0"/>
              </a:rPr>
              <a:t>Subject</a:t>
            </a:r>
          </a:p>
        </p:txBody>
      </p:sp>
      <p:pic>
        <p:nvPicPr>
          <p:cNvPr id="5" name="Picture 413"/>
          <p:cNvPicPr>
            <a:picLocks noChangeAspect="1" noChangeArrowheads="1"/>
          </p:cNvPicPr>
          <p:nvPr/>
        </p:nvPicPr>
        <p:blipFill>
          <a:blip r:embed="rId3"/>
          <a:srcRect/>
          <a:stretch>
            <a:fillRect/>
          </a:stretch>
        </p:blipFill>
        <p:spPr bwMode="auto">
          <a:xfrm>
            <a:off x="1653921" y="1530725"/>
            <a:ext cx="5393244" cy="3620395"/>
          </a:xfrm>
          <a:prstGeom prst="rect">
            <a:avLst/>
          </a:prstGeom>
          <a:ln>
            <a:noFill/>
          </a:ln>
          <a:effectLst>
            <a:softEdge rad="112500"/>
          </a:effectLst>
        </p:spPr>
      </p:pic>
      <p:sp>
        <p:nvSpPr>
          <p:cNvPr id="65540" name="Text Box 412"/>
          <p:cNvSpPr txBox="1">
            <a:spLocks noChangeArrowheads="1"/>
          </p:cNvSpPr>
          <p:nvPr/>
        </p:nvSpPr>
        <p:spPr bwMode="auto">
          <a:xfrm>
            <a:off x="6732270" y="5030629"/>
            <a:ext cx="1943100" cy="39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6" rIns="91436" bIns="45716">
            <a:spAutoFit/>
          </a:bodyPr>
          <a:lstStyle>
            <a:lvl1pPr eaLnBrk="0" hangingPunct="0">
              <a:defRPr sz="26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6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6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6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6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9pPr>
          </a:lstStyle>
          <a:p>
            <a:pPr algn="ctr" eaLnBrk="1" hangingPunct="1">
              <a:spcBef>
                <a:spcPct val="50000"/>
              </a:spcBef>
            </a:pPr>
            <a:r>
              <a:rPr lang="it-IT" sz="2000" dirty="0" err="1">
                <a:solidFill>
                  <a:srgbClr val="FF0000"/>
                </a:solidFill>
                <a:latin typeface="Tahoma" charset="0"/>
                <a:ea typeface="ＭＳ Ｐゴシック" charset="0"/>
                <a:cs typeface="ＭＳ Ｐゴシック" charset="0"/>
              </a:rPr>
              <a:t>Stimuli</a:t>
            </a:r>
            <a:endParaRPr lang="it-IT" sz="2000" dirty="0">
              <a:solidFill>
                <a:srgbClr val="FF0000"/>
              </a:solidFill>
              <a:latin typeface="Tahoma" charset="0"/>
              <a:ea typeface="ＭＳ Ｐゴシック" charset="0"/>
              <a:cs typeface="ＭＳ Ｐゴシック" charset="0"/>
            </a:endParaRPr>
          </a:p>
        </p:txBody>
      </p:sp>
      <p:sp>
        <p:nvSpPr>
          <p:cNvPr id="65541" name="Text Box 411"/>
          <p:cNvSpPr txBox="1">
            <a:spLocks noChangeArrowheads="1"/>
          </p:cNvSpPr>
          <p:nvPr/>
        </p:nvSpPr>
        <p:spPr bwMode="auto">
          <a:xfrm>
            <a:off x="3347864" y="5445224"/>
            <a:ext cx="1943100" cy="39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6" rIns="91436" bIns="45716">
            <a:spAutoFit/>
          </a:bodyPr>
          <a:lstStyle>
            <a:lvl1pPr eaLnBrk="0" hangingPunct="0">
              <a:defRPr sz="26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6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6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6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6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9pPr>
          </a:lstStyle>
          <a:p>
            <a:pPr algn="ctr" eaLnBrk="1" hangingPunct="1">
              <a:spcBef>
                <a:spcPct val="50000"/>
              </a:spcBef>
            </a:pPr>
            <a:r>
              <a:rPr lang="it-IT" sz="2000" dirty="0" err="1">
                <a:solidFill>
                  <a:srgbClr val="FF0000"/>
                </a:solidFill>
                <a:latin typeface="Tahoma" charset="0"/>
                <a:ea typeface="ＭＳ Ｐゴシック" charset="0"/>
                <a:cs typeface="ＭＳ Ｐゴシック" charset="0"/>
              </a:rPr>
              <a:t>Subject</a:t>
            </a:r>
            <a:endParaRPr lang="it-IT" sz="2000" dirty="0">
              <a:solidFill>
                <a:srgbClr val="FF0000"/>
              </a:solidFill>
              <a:latin typeface="Tahoma" charset="0"/>
              <a:ea typeface="ＭＳ Ｐゴシック" charset="0"/>
              <a:cs typeface="ＭＳ Ｐゴシック" charset="0"/>
            </a:endParaRPr>
          </a:p>
        </p:txBody>
      </p:sp>
      <p:cxnSp>
        <p:nvCxnSpPr>
          <p:cNvPr id="10" name="Connettore 2 9"/>
          <p:cNvCxnSpPr/>
          <p:nvPr/>
        </p:nvCxnSpPr>
        <p:spPr>
          <a:xfrm flipV="1">
            <a:off x="1445895" y="4473419"/>
            <a:ext cx="1428750" cy="7858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ttore 2 10"/>
          <p:cNvCxnSpPr/>
          <p:nvPr/>
        </p:nvCxnSpPr>
        <p:spPr>
          <a:xfrm rot="10800000">
            <a:off x="6089333" y="4387693"/>
            <a:ext cx="1205865" cy="7758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544" name="Connettore 2 12"/>
          <p:cNvCxnSpPr>
            <a:cxnSpLocks noChangeShapeType="1"/>
          </p:cNvCxnSpPr>
          <p:nvPr/>
        </p:nvCxnSpPr>
        <p:spPr bwMode="auto">
          <a:xfrm rot="5400000" flipH="1" flipV="1">
            <a:off x="3946925" y="4664157"/>
            <a:ext cx="1132998" cy="580073"/>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6" name="Text Box 15"/>
          <p:cNvSpPr txBox="1">
            <a:spLocks noChangeArrowheads="1"/>
          </p:cNvSpPr>
          <p:nvPr/>
        </p:nvSpPr>
        <p:spPr bwMode="auto">
          <a:xfrm>
            <a:off x="540070" y="332902"/>
            <a:ext cx="8603933"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6" rIns="91436" bIns="45716">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defRPr/>
            </a:pPr>
            <a:r>
              <a:rPr lang="it-IT" sz="2800" dirty="0" err="1" smtClean="0">
                <a:solidFill>
                  <a:srgbClr val="4D4D4D"/>
                </a:solidFill>
                <a:latin typeface="+mn-lt"/>
              </a:rPr>
              <a:t>Discriminating</a:t>
            </a:r>
            <a:r>
              <a:rPr lang="it-IT" sz="2800" dirty="0" smtClean="0">
                <a:solidFill>
                  <a:srgbClr val="4D4D4D"/>
                </a:solidFill>
                <a:latin typeface="+mn-lt"/>
              </a:rPr>
              <a:t> </a:t>
            </a:r>
            <a:r>
              <a:rPr lang="it-IT" sz="2800" dirty="0" err="1" smtClean="0">
                <a:solidFill>
                  <a:srgbClr val="4D4D4D"/>
                </a:solidFill>
                <a:latin typeface="+mn-lt"/>
              </a:rPr>
              <a:t>numerosities</a:t>
            </a:r>
            <a:endParaRPr lang="it-IT" sz="2800" dirty="0">
              <a:solidFill>
                <a:srgbClr val="4D4D4D"/>
              </a:solidFill>
              <a:latin typeface="+mn-lt"/>
            </a:endParaRPr>
          </a:p>
        </p:txBody>
      </p:sp>
      <p:sp>
        <p:nvSpPr>
          <p:cNvPr id="13" name="Text Box 411"/>
          <p:cNvSpPr txBox="1">
            <a:spLocks noChangeArrowheads="1"/>
          </p:cNvSpPr>
          <p:nvPr/>
        </p:nvSpPr>
        <p:spPr bwMode="auto">
          <a:xfrm>
            <a:off x="219552" y="5344478"/>
            <a:ext cx="1943100" cy="39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6" tIns="45716" rIns="91436" bIns="45716">
            <a:spAutoFit/>
          </a:bodyPr>
          <a:lstStyle>
            <a:lvl1pPr eaLnBrk="0" hangingPunct="0">
              <a:defRPr sz="2600">
                <a:solidFill>
                  <a:srgbClr val="000000"/>
                </a:solidFill>
                <a:latin typeface="Times" charset="0"/>
                <a:ea typeface="ヒラギノ明朝 ProN W3" charset="0"/>
                <a:cs typeface="ヒラギノ明朝 ProN W3" charset="0"/>
                <a:sym typeface="Times" charset="0"/>
              </a:defRPr>
            </a:lvl1pPr>
            <a:lvl2pPr marL="742950" indent="-285750" eaLnBrk="0" hangingPunct="0">
              <a:defRPr sz="2600">
                <a:solidFill>
                  <a:srgbClr val="000000"/>
                </a:solidFill>
                <a:latin typeface="Times" charset="0"/>
                <a:ea typeface="ヒラギノ明朝 ProN W3" charset="0"/>
                <a:cs typeface="ヒラギノ明朝 ProN W3" charset="0"/>
                <a:sym typeface="Times" charset="0"/>
              </a:defRPr>
            </a:lvl2pPr>
            <a:lvl3pPr marL="1143000" indent="-228600" eaLnBrk="0" hangingPunct="0">
              <a:defRPr sz="2600">
                <a:solidFill>
                  <a:srgbClr val="000000"/>
                </a:solidFill>
                <a:latin typeface="Times" charset="0"/>
                <a:ea typeface="ヒラギノ明朝 ProN W3" charset="0"/>
                <a:cs typeface="ヒラギノ明朝 ProN W3" charset="0"/>
                <a:sym typeface="Times" charset="0"/>
              </a:defRPr>
            </a:lvl3pPr>
            <a:lvl4pPr marL="1600200" indent="-228600" eaLnBrk="0" hangingPunct="0">
              <a:defRPr sz="2600">
                <a:solidFill>
                  <a:srgbClr val="000000"/>
                </a:solidFill>
                <a:latin typeface="Times" charset="0"/>
                <a:ea typeface="ヒラギノ明朝 ProN W3" charset="0"/>
                <a:cs typeface="ヒラギノ明朝 ProN W3" charset="0"/>
                <a:sym typeface="Times" charset="0"/>
              </a:defRPr>
            </a:lvl4pPr>
            <a:lvl5pPr marL="2057400" indent="-228600" eaLnBrk="0" hangingPunct="0">
              <a:defRPr sz="2600">
                <a:solidFill>
                  <a:srgbClr val="000000"/>
                </a:solidFill>
                <a:latin typeface="Times" charset="0"/>
                <a:ea typeface="ヒラギノ明朝 ProN W3" charset="0"/>
                <a:cs typeface="ヒラギノ明朝 ProN W3" charset="0"/>
                <a:sym typeface="Times" charset="0"/>
              </a:defRPr>
            </a:lvl5pPr>
            <a:lvl6pPr marL="25146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6pPr>
            <a:lvl7pPr marL="29718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7pPr>
            <a:lvl8pPr marL="34290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8pPr>
            <a:lvl9pPr marL="3886200" indent="-228600" eaLnBrk="0" fontAlgn="base" hangingPunct="0">
              <a:spcBef>
                <a:spcPct val="0"/>
              </a:spcBef>
              <a:spcAft>
                <a:spcPct val="0"/>
              </a:spcAft>
              <a:defRPr sz="2600">
                <a:solidFill>
                  <a:srgbClr val="000000"/>
                </a:solidFill>
                <a:latin typeface="Times" charset="0"/>
                <a:ea typeface="ヒラギノ明朝 ProN W3" charset="0"/>
                <a:cs typeface="ヒラギノ明朝 ProN W3" charset="0"/>
                <a:sym typeface="Times" charset="0"/>
              </a:defRPr>
            </a:lvl9pPr>
          </a:lstStyle>
          <a:p>
            <a:pPr algn="ctr" eaLnBrk="1" hangingPunct="1">
              <a:spcBef>
                <a:spcPct val="50000"/>
              </a:spcBef>
            </a:pPr>
            <a:r>
              <a:rPr lang="it-IT" sz="2000" dirty="0" err="1">
                <a:solidFill>
                  <a:srgbClr val="FF0000"/>
                </a:solidFill>
                <a:latin typeface="Tahoma" charset="0"/>
                <a:ea typeface="ＭＳ Ｐゴシック" charset="0"/>
                <a:cs typeface="ＭＳ Ｐゴシック" charset="0"/>
              </a:rPr>
              <a:t>Stimuli</a:t>
            </a:r>
            <a:endParaRPr lang="it-IT" sz="2000" dirty="0">
              <a:solidFill>
                <a:srgbClr val="FF0000"/>
              </a:solidFill>
              <a:latin typeface="Tahoma" charset="0"/>
              <a:ea typeface="ＭＳ Ｐゴシック" charset="0"/>
              <a:cs typeface="ＭＳ Ｐゴシック" charset="0"/>
            </a:endParaRPr>
          </a:p>
        </p:txBody>
      </p:sp>
    </p:spTree>
    <p:extLst>
      <p:ext uri="{BB962C8B-B14F-4D97-AF65-F5344CB8AC3E}">
        <p14:creationId xmlns:p14="http://schemas.microsoft.com/office/powerpoint/2010/main" val="2725543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635896" y="1484784"/>
            <a:ext cx="4859987" cy="4941168"/>
          </a:xfrm>
          <a:prstGeom prst="rect">
            <a:avLst/>
          </a:prstGeom>
        </p:spPr>
      </p:pic>
      <p:sp>
        <p:nvSpPr>
          <p:cNvPr id="3" name="Title 2"/>
          <p:cNvSpPr>
            <a:spLocks noGrp="1"/>
          </p:cNvSpPr>
          <p:nvPr>
            <p:ph type="title"/>
          </p:nvPr>
        </p:nvSpPr>
        <p:spPr/>
        <p:txBody>
          <a:bodyPr>
            <a:normAutofit/>
          </a:bodyPr>
          <a:lstStyle/>
          <a:p>
            <a:r>
              <a:rPr lang="en-US" sz="2000" dirty="0" smtClean="0"/>
              <a:t>Do guppies have two numerical systems, just like humans?</a:t>
            </a:r>
            <a:endParaRPr lang="en-US" sz="2000" dirty="0"/>
          </a:p>
        </p:txBody>
      </p:sp>
      <p:sp>
        <p:nvSpPr>
          <p:cNvPr id="7" name="Content Placeholder 6"/>
          <p:cNvSpPr>
            <a:spLocks noGrp="1"/>
          </p:cNvSpPr>
          <p:nvPr>
            <p:ph sz="half" idx="2"/>
          </p:nvPr>
        </p:nvSpPr>
        <p:spPr>
          <a:xfrm>
            <a:off x="0" y="2174875"/>
            <a:ext cx="3451412" cy="3756772"/>
          </a:xfrm>
        </p:spPr>
        <p:txBody>
          <a:bodyPr/>
          <a:lstStyle/>
          <a:p>
            <a:r>
              <a:rPr lang="en-US" dirty="0" smtClean="0"/>
              <a:t>Small </a:t>
            </a:r>
            <a:r>
              <a:rPr lang="en-US" dirty="0"/>
              <a:t>number </a:t>
            </a:r>
            <a:r>
              <a:rPr lang="en-US" dirty="0" smtClean="0"/>
              <a:t>(1 </a:t>
            </a:r>
            <a:r>
              <a:rPr lang="en-US" dirty="0"/>
              <a:t>to </a:t>
            </a:r>
            <a:r>
              <a:rPr lang="en-US" dirty="0" smtClean="0"/>
              <a:t>4) system “</a:t>
            </a:r>
            <a:r>
              <a:rPr lang="en-US" dirty="0" err="1" smtClean="0"/>
              <a:t>subitizing</a:t>
            </a:r>
            <a:r>
              <a:rPr lang="en-US" dirty="0" smtClean="0"/>
              <a:t>:</a:t>
            </a:r>
          </a:p>
          <a:p>
            <a:pPr lvl="1"/>
            <a:r>
              <a:rPr lang="en-US" dirty="0" smtClean="0"/>
              <a:t> No ratio effect</a:t>
            </a:r>
          </a:p>
          <a:p>
            <a:r>
              <a:rPr lang="en-US" dirty="0" smtClean="0"/>
              <a:t>Large number system “Estimating”</a:t>
            </a:r>
          </a:p>
          <a:p>
            <a:pPr lvl="1"/>
            <a:r>
              <a:rPr lang="en-US" dirty="0" smtClean="0"/>
              <a:t>Ratio effect</a:t>
            </a:r>
          </a:p>
          <a:p>
            <a:pPr lvl="1"/>
            <a:r>
              <a:rPr lang="en-US" dirty="0" smtClean="0"/>
              <a:t>Explicable in term of</a:t>
            </a:r>
            <a:r>
              <a:rPr lang="en-US" dirty="0"/>
              <a:t> </a:t>
            </a:r>
            <a:r>
              <a:rPr lang="en-US" dirty="0" smtClean="0"/>
              <a:t>scalar variability</a:t>
            </a:r>
          </a:p>
        </p:txBody>
      </p:sp>
      <p:sp>
        <p:nvSpPr>
          <p:cNvPr id="5" name="TextBox 4"/>
          <p:cNvSpPr txBox="1"/>
          <p:nvPr/>
        </p:nvSpPr>
        <p:spPr>
          <a:xfrm>
            <a:off x="3635896" y="6487150"/>
            <a:ext cx="5153474" cy="338554"/>
          </a:xfrm>
          <a:prstGeom prst="rect">
            <a:avLst/>
          </a:prstGeom>
          <a:noFill/>
        </p:spPr>
        <p:txBody>
          <a:bodyPr wrap="none" rtlCol="0">
            <a:spAutoFit/>
          </a:bodyPr>
          <a:lstStyle/>
          <a:p>
            <a:r>
              <a:rPr lang="en-US" sz="1600" dirty="0" err="1" smtClean="0">
                <a:latin typeface="+mn-lt"/>
              </a:rPr>
              <a:t>Agrillo</a:t>
            </a:r>
            <a:r>
              <a:rPr lang="en-US" sz="1600" dirty="0" smtClean="0">
                <a:latin typeface="+mn-lt"/>
              </a:rPr>
              <a:t>, </a:t>
            </a:r>
            <a:r>
              <a:rPr lang="en-US" sz="1600" dirty="0" err="1" smtClean="0">
                <a:latin typeface="+mn-lt"/>
              </a:rPr>
              <a:t>Piffer</a:t>
            </a:r>
            <a:r>
              <a:rPr lang="en-US" sz="1600" dirty="0" smtClean="0">
                <a:latin typeface="+mn-lt"/>
              </a:rPr>
              <a:t>, </a:t>
            </a:r>
            <a:r>
              <a:rPr lang="en-US" sz="1600" dirty="0" err="1" smtClean="0">
                <a:latin typeface="+mn-lt"/>
              </a:rPr>
              <a:t>Bisazza</a:t>
            </a:r>
            <a:r>
              <a:rPr lang="en-US" sz="1600" dirty="0" smtClean="0">
                <a:latin typeface="+mn-lt"/>
              </a:rPr>
              <a:t>, &amp; Butterworth, 2012, </a:t>
            </a:r>
            <a:r>
              <a:rPr lang="en-US" sz="1600" i="1" dirty="0" err="1" smtClean="0">
                <a:latin typeface="+mn-lt"/>
              </a:rPr>
              <a:t>PLoS</a:t>
            </a:r>
            <a:r>
              <a:rPr lang="en-US" sz="1600" i="1" dirty="0" smtClean="0">
                <a:latin typeface="+mn-lt"/>
              </a:rPr>
              <a:t> One</a:t>
            </a:r>
            <a:endParaRPr lang="en-US" sz="1600" dirty="0">
              <a:latin typeface="+mn-lt"/>
            </a:endParaRPr>
          </a:p>
        </p:txBody>
      </p:sp>
    </p:spTree>
    <p:extLst>
      <p:ext uri="{BB962C8B-B14F-4D97-AF65-F5344CB8AC3E}">
        <p14:creationId xmlns:p14="http://schemas.microsoft.com/office/powerpoint/2010/main" val="10337138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t>Learning to identify numerosities</a:t>
            </a:r>
            <a:endParaRPr lang="en-US" dirty="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625588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However, there is an epistemological problem with the domain of numbers</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13314951"/>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Fish</a:t>
            </a:r>
            <a:endParaRPr lang="en-US" dirty="0"/>
          </a:p>
        </p:txBody>
      </p:sp>
      <p:pic>
        <p:nvPicPr>
          <p:cNvPr id="4" name="Picture 3"/>
          <p:cNvPicPr/>
          <p:nvPr/>
        </p:nvPicPr>
        <p:blipFill>
          <a:blip r:embed="rId4"/>
          <a:srcRect/>
          <a:stretch>
            <a:fillRect/>
          </a:stretch>
        </p:blipFill>
        <p:spPr bwMode="auto">
          <a:xfrm>
            <a:off x="6096000" y="2240012"/>
            <a:ext cx="2286000" cy="2240012"/>
          </a:xfrm>
          <a:prstGeom prst="rect">
            <a:avLst/>
          </a:prstGeom>
          <a:noFill/>
          <a:ln w="9525">
            <a:noFill/>
            <a:miter lim="800000"/>
            <a:headEnd/>
            <a:tailEnd/>
          </a:ln>
        </p:spPr>
      </p:pic>
      <p:pic>
        <p:nvPicPr>
          <p:cNvPr id="5" name="Contano Ottimo_.mpg">
            <a:hlinkClick r:id="" action="ppaction://media"/>
          </p:cNvPr>
          <p:cNvPicPr/>
          <p:nvPr>
            <a:videoFile r:link="rId2"/>
            <p:extLst>
              <p:ext uri="{DAA4B4D4-6D71-4841-9C94-3DE7FCFB9230}">
                <p14:media xmlns:p14="http://schemas.microsoft.com/office/powerpoint/2010/main" r:link="rId1"/>
              </p:ext>
            </p:extLst>
          </p:nvPr>
        </p:nvPicPr>
        <p:blipFill>
          <a:blip r:embed="rId5"/>
          <a:stretch>
            <a:fillRect/>
          </a:stretch>
        </p:blipFill>
        <p:spPr>
          <a:xfrm>
            <a:off x="457200" y="1417638"/>
            <a:ext cx="5283200" cy="4089400"/>
          </a:xfrm>
          <a:prstGeom prst="rect">
            <a:avLst/>
          </a:prstGeom>
        </p:spPr>
      </p:pic>
      <p:sp>
        <p:nvSpPr>
          <p:cNvPr id="6" name="TextBox 5"/>
          <p:cNvSpPr txBox="1"/>
          <p:nvPr/>
        </p:nvSpPr>
        <p:spPr>
          <a:xfrm>
            <a:off x="4988457" y="6396335"/>
            <a:ext cx="3070071" cy="400110"/>
          </a:xfrm>
          <a:prstGeom prst="rect">
            <a:avLst/>
          </a:prstGeom>
          <a:noFill/>
        </p:spPr>
        <p:txBody>
          <a:bodyPr wrap="none" rtlCol="0">
            <a:spAutoFit/>
          </a:bodyPr>
          <a:lstStyle/>
          <a:p>
            <a:r>
              <a:rPr lang="en-US" sz="2000" dirty="0" err="1" smtClean="0">
                <a:latin typeface="Calibri"/>
                <a:cs typeface="Calibri"/>
              </a:rPr>
              <a:t>Agrillo</a:t>
            </a:r>
            <a:r>
              <a:rPr lang="en-US" sz="2000" dirty="0" smtClean="0">
                <a:latin typeface="Calibri"/>
                <a:cs typeface="Calibri"/>
              </a:rPr>
              <a:t> et al 2009  </a:t>
            </a:r>
            <a:r>
              <a:rPr lang="en-US" sz="2000" i="1" dirty="0" err="1" smtClean="0">
                <a:latin typeface="Calibri"/>
                <a:cs typeface="Calibri"/>
              </a:rPr>
              <a:t>PLoS</a:t>
            </a:r>
            <a:r>
              <a:rPr lang="en-US" sz="2000" i="1" dirty="0" smtClean="0">
                <a:latin typeface="Calibri"/>
                <a:cs typeface="Calibri"/>
              </a:rPr>
              <a:t> ONE</a:t>
            </a:r>
            <a:endParaRPr lang="en-US" sz="2000" dirty="0">
              <a:latin typeface="Calibri"/>
              <a:cs typeface="Calibri"/>
            </a:endParaRPr>
          </a:p>
        </p:txBody>
      </p:sp>
    </p:spTree>
    <p:extLst>
      <p:ext uri="{BB962C8B-B14F-4D97-AF65-F5344CB8AC3E}">
        <p14:creationId xmlns:p14="http://schemas.microsoft.com/office/powerpoint/2010/main" val="418467849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Numerical identification</a:t>
            </a:r>
            <a:endParaRPr lang="en-US" dirty="0"/>
          </a:p>
        </p:txBody>
      </p:sp>
      <p:pic>
        <p:nvPicPr>
          <p:cNvPr id="8" name="Picture 7"/>
          <p:cNvPicPr/>
          <p:nvPr/>
        </p:nvPicPr>
        <p:blipFill>
          <a:blip r:embed="rId2"/>
          <a:srcRect/>
          <a:stretch>
            <a:fillRect/>
          </a:stretch>
        </p:blipFill>
        <p:spPr bwMode="auto">
          <a:xfrm>
            <a:off x="128868" y="1633295"/>
            <a:ext cx="4024779" cy="4163881"/>
          </a:xfrm>
          <a:prstGeom prst="rect">
            <a:avLst/>
          </a:prstGeom>
          <a:noFill/>
          <a:ln w="9525">
            <a:noFill/>
            <a:miter lim="800000"/>
            <a:headEnd/>
            <a:tailEnd/>
          </a:ln>
        </p:spPr>
      </p:pic>
      <p:pic>
        <p:nvPicPr>
          <p:cNvPr id="9" name="Picture 8"/>
          <p:cNvPicPr/>
          <p:nvPr/>
        </p:nvPicPr>
        <p:blipFill>
          <a:blip r:embed="rId3"/>
          <a:srcRect/>
          <a:stretch>
            <a:fillRect/>
          </a:stretch>
        </p:blipFill>
        <p:spPr bwMode="auto">
          <a:xfrm>
            <a:off x="4422589" y="1646461"/>
            <a:ext cx="4592544" cy="4737417"/>
          </a:xfrm>
          <a:prstGeom prst="rect">
            <a:avLst/>
          </a:prstGeom>
          <a:noFill/>
          <a:ln w="9525">
            <a:noFill/>
            <a:miter lim="800000"/>
            <a:headEnd/>
            <a:tailEnd/>
          </a:ln>
        </p:spPr>
      </p:pic>
    </p:spTree>
    <p:extLst>
      <p:ext uri="{BB962C8B-B14F-4D97-AF65-F5344CB8AC3E}">
        <p14:creationId xmlns:p14="http://schemas.microsoft.com/office/powerpoint/2010/main" val="1953907660"/>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Training fish to identify a </a:t>
            </a:r>
            <a:r>
              <a:rPr lang="en-US" dirty="0" err="1" smtClean="0"/>
              <a:t>numerosity</a:t>
            </a:r>
            <a:endParaRPr lang="en-US" dirty="0"/>
          </a:p>
        </p:txBody>
      </p:sp>
      <p:pic>
        <p:nvPicPr>
          <p:cNvPr id="8" name="fish training test 2.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7"/>
          <a:stretch>
            <a:fillRect/>
          </a:stretch>
        </p:blipFill>
        <p:spPr>
          <a:xfrm>
            <a:off x="260630" y="1417638"/>
            <a:ext cx="7208753" cy="4051283"/>
          </a:xfrm>
        </p:spPr>
      </p:pic>
      <p:pic>
        <p:nvPicPr>
          <p:cNvPr id="3" name="Entrata set corretto.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3403600" y="1887071"/>
            <a:ext cx="5283200" cy="4089400"/>
          </a:xfrm>
          <a:prstGeom prst="rect">
            <a:avLst/>
          </a:prstGeom>
        </p:spPr>
      </p:pic>
      <p:sp>
        <p:nvSpPr>
          <p:cNvPr id="4" name="TextBox 3"/>
          <p:cNvSpPr txBox="1"/>
          <p:nvPr/>
        </p:nvSpPr>
        <p:spPr>
          <a:xfrm>
            <a:off x="260630" y="6404393"/>
            <a:ext cx="2883109" cy="369332"/>
          </a:xfrm>
          <a:prstGeom prst="rect">
            <a:avLst/>
          </a:prstGeom>
          <a:noFill/>
        </p:spPr>
        <p:txBody>
          <a:bodyPr wrap="none" rtlCol="0">
            <a:spAutoFit/>
          </a:bodyPr>
          <a:lstStyle/>
          <a:p>
            <a:r>
              <a:rPr lang="en-US" dirty="0" err="1" smtClean="0"/>
              <a:t>Agrillo</a:t>
            </a:r>
            <a:r>
              <a:rPr lang="en-US" dirty="0" smtClean="0"/>
              <a:t> et al, 2009, </a:t>
            </a:r>
            <a:r>
              <a:rPr lang="en-US" i="1" dirty="0" err="1" smtClean="0"/>
              <a:t>PLoS</a:t>
            </a:r>
            <a:r>
              <a:rPr lang="en-US" i="1" dirty="0" smtClean="0"/>
              <a:t> ONE</a:t>
            </a:r>
            <a:endParaRPr lang="en-US" i="1" dirty="0"/>
          </a:p>
        </p:txBody>
      </p:sp>
    </p:spTree>
    <p:extLst>
      <p:ext uri="{BB962C8B-B14F-4D97-AF65-F5344CB8AC3E}">
        <p14:creationId xmlns:p14="http://schemas.microsoft.com/office/powerpoint/2010/main" val="23289445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video>
              <p:cMediaNode vol="80000">
                <p:cTn id="18" fill="hold" display="0">
                  <p:stCondLst>
                    <p:cond delay="indefinite"/>
                  </p:stCondLst>
                </p:cTn>
                <p:tgtEl>
                  <p:spTgt spid="3"/>
                </p:tgtEl>
              </p:cMediaNode>
            </p:vide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Sequential enumeration by fish</a:t>
            </a:r>
            <a:endParaRPr lang="en-US" dirty="0"/>
          </a:p>
        </p:txBody>
      </p:sp>
      <p:sp>
        <p:nvSpPr>
          <p:cNvPr id="4" name="TextBox 3"/>
          <p:cNvSpPr txBox="1"/>
          <p:nvPr/>
        </p:nvSpPr>
        <p:spPr>
          <a:xfrm>
            <a:off x="2405529" y="6161137"/>
            <a:ext cx="3257109" cy="400110"/>
          </a:xfrm>
          <a:prstGeom prst="rect">
            <a:avLst/>
          </a:prstGeom>
          <a:noFill/>
        </p:spPr>
        <p:txBody>
          <a:bodyPr wrap="none" rtlCol="0">
            <a:spAutoFit/>
          </a:bodyPr>
          <a:lstStyle/>
          <a:p>
            <a:r>
              <a:rPr lang="en-US" sz="2000" dirty="0" err="1" smtClean="0">
                <a:latin typeface="Calibri"/>
                <a:cs typeface="Calibri"/>
              </a:rPr>
              <a:t>Bisazza</a:t>
            </a:r>
            <a:r>
              <a:rPr lang="en-US" sz="2000" dirty="0">
                <a:latin typeface="Calibri"/>
                <a:cs typeface="Calibri"/>
              </a:rPr>
              <a:t> </a:t>
            </a:r>
            <a:r>
              <a:rPr lang="en-US" sz="2000" dirty="0" smtClean="0">
                <a:latin typeface="Calibri"/>
                <a:cs typeface="Calibri"/>
              </a:rPr>
              <a:t>et al, 2013, </a:t>
            </a:r>
            <a:r>
              <a:rPr lang="en-US" sz="2000" i="1" dirty="0" err="1" smtClean="0">
                <a:latin typeface="Calibri"/>
                <a:cs typeface="Calibri"/>
              </a:rPr>
              <a:t>PLoS</a:t>
            </a:r>
            <a:r>
              <a:rPr lang="en-US" sz="2000" i="1" dirty="0" smtClean="0">
                <a:latin typeface="Calibri"/>
                <a:cs typeface="Calibri"/>
              </a:rPr>
              <a:t> </a:t>
            </a:r>
            <a:r>
              <a:rPr lang="en-US" sz="2000" i="1" dirty="0" err="1" smtClean="0">
                <a:latin typeface="Calibri"/>
                <a:cs typeface="Calibri"/>
              </a:rPr>
              <a:t>ONe</a:t>
            </a:r>
            <a:endParaRPr lang="en-US" sz="2000" i="1" dirty="0">
              <a:latin typeface="Calibri"/>
              <a:cs typeface="Calibri"/>
            </a:endParaRPr>
          </a:p>
        </p:txBody>
      </p:sp>
      <p:pic>
        <p:nvPicPr>
          <p:cNvPr id="5" name="Picture 4"/>
          <p:cNvPicPr>
            <a:picLocks noChangeAspect="1"/>
          </p:cNvPicPr>
          <p:nvPr/>
        </p:nvPicPr>
        <p:blipFill>
          <a:blip r:embed="rId3"/>
          <a:stretch>
            <a:fillRect/>
          </a:stretch>
        </p:blipFill>
        <p:spPr>
          <a:xfrm>
            <a:off x="1954070" y="1656697"/>
            <a:ext cx="4548566" cy="4298701"/>
          </a:xfrm>
          <a:prstGeom prst="rect">
            <a:avLst/>
          </a:prstGeom>
        </p:spPr>
      </p:pic>
    </p:spTree>
    <p:extLst>
      <p:ext uri="{BB962C8B-B14F-4D97-AF65-F5344CB8AC3E}">
        <p14:creationId xmlns:p14="http://schemas.microsoft.com/office/powerpoint/2010/main" val="490672742"/>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Collective enhancement of numerical acuity by meritocratic leadership in fish</a:t>
            </a:r>
            <a:r>
              <a:rPr lang="en-GB" dirty="0"/>
              <a:t/>
            </a:r>
            <a:br>
              <a:rPr lang="en-GB" dirty="0"/>
            </a:b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52839477"/>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fish heads are better than one</a:t>
            </a:r>
            <a:endParaRPr lang="en-US" dirty="0"/>
          </a:p>
        </p:txBody>
      </p:sp>
      <p:pic>
        <p:nvPicPr>
          <p:cNvPr id="5" name="Immagine 3"/>
          <p:cNvPicPr/>
          <p:nvPr/>
        </p:nvPicPr>
        <p:blipFill>
          <a:blip r:embed="rId3"/>
          <a:srcRect/>
          <a:stretch>
            <a:fillRect/>
          </a:stretch>
        </p:blipFill>
        <p:spPr bwMode="auto">
          <a:xfrm>
            <a:off x="38100" y="1814512"/>
            <a:ext cx="9067800" cy="3228975"/>
          </a:xfrm>
          <a:prstGeom prst="rect">
            <a:avLst/>
          </a:prstGeom>
          <a:noFill/>
          <a:ln w="9525">
            <a:noFill/>
            <a:miter lim="800000"/>
            <a:headEnd/>
            <a:tailEnd/>
          </a:ln>
        </p:spPr>
      </p:pic>
      <p:sp>
        <p:nvSpPr>
          <p:cNvPr id="3" name="TextBox 2"/>
          <p:cNvSpPr txBox="1"/>
          <p:nvPr/>
        </p:nvSpPr>
        <p:spPr>
          <a:xfrm>
            <a:off x="4406402" y="6226274"/>
            <a:ext cx="3905699" cy="400110"/>
          </a:xfrm>
          <a:prstGeom prst="rect">
            <a:avLst/>
          </a:prstGeom>
          <a:noFill/>
        </p:spPr>
        <p:txBody>
          <a:bodyPr wrap="none" rtlCol="0">
            <a:spAutoFit/>
          </a:bodyPr>
          <a:lstStyle/>
          <a:p>
            <a:r>
              <a:rPr lang="en-US" sz="2000" dirty="0" smtClean="0">
                <a:latin typeface="Calibri"/>
                <a:cs typeface="Calibri"/>
              </a:rPr>
              <a:t>Bisazza et al 2014 </a:t>
            </a:r>
            <a:r>
              <a:rPr lang="en-US" sz="2000" i="1" dirty="0" smtClean="0">
                <a:latin typeface="Calibri"/>
                <a:cs typeface="Calibri"/>
              </a:rPr>
              <a:t>Scientific Reports</a:t>
            </a:r>
            <a:endParaRPr lang="en-US" sz="2000" i="1" dirty="0">
              <a:latin typeface="Calibri"/>
              <a:cs typeface="Calibri"/>
            </a:endParaRPr>
          </a:p>
        </p:txBody>
      </p:sp>
    </p:spTree>
    <p:extLst>
      <p:ext uri="{BB962C8B-B14F-4D97-AF65-F5344CB8AC3E}">
        <p14:creationId xmlns:p14="http://schemas.microsoft.com/office/powerpoint/2010/main" val="2154868690"/>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 with </a:t>
            </a:r>
            <a:r>
              <a:rPr lang="en-US" smtClean="0"/>
              <a:t>abstract patterns</a:t>
            </a:r>
            <a:endParaRPr lang="en-US" dirty="0"/>
          </a:p>
        </p:txBody>
      </p:sp>
      <p:pic>
        <p:nvPicPr>
          <p:cNvPr id="4" name="Immagine 4"/>
          <p:cNvPicPr/>
          <p:nvPr/>
        </p:nvPicPr>
        <p:blipFill>
          <a:blip r:embed="rId3"/>
          <a:srcRect/>
          <a:stretch>
            <a:fillRect/>
          </a:stretch>
        </p:blipFill>
        <p:spPr bwMode="auto">
          <a:xfrm>
            <a:off x="-19050" y="1895475"/>
            <a:ext cx="9182100" cy="3067050"/>
          </a:xfrm>
          <a:prstGeom prst="rect">
            <a:avLst/>
          </a:prstGeom>
          <a:noFill/>
          <a:ln w="9525">
            <a:noFill/>
            <a:miter lim="800000"/>
            <a:headEnd/>
            <a:tailEnd/>
          </a:ln>
        </p:spPr>
      </p:pic>
      <p:sp>
        <p:nvSpPr>
          <p:cNvPr id="5" name="TextBox 4"/>
          <p:cNvSpPr txBox="1"/>
          <p:nvPr/>
        </p:nvSpPr>
        <p:spPr>
          <a:xfrm>
            <a:off x="2405529" y="6161137"/>
            <a:ext cx="3533339" cy="369332"/>
          </a:xfrm>
          <a:prstGeom prst="rect">
            <a:avLst/>
          </a:prstGeom>
          <a:noFill/>
        </p:spPr>
        <p:txBody>
          <a:bodyPr wrap="none" rtlCol="0">
            <a:spAutoFit/>
          </a:bodyPr>
          <a:lstStyle/>
          <a:p>
            <a:r>
              <a:rPr lang="en-US" sz="1800" dirty="0" smtClean="0">
                <a:latin typeface="Calibri"/>
                <a:cs typeface="Calibri"/>
              </a:rPr>
              <a:t>Bisazza et al</a:t>
            </a:r>
            <a:r>
              <a:rPr lang="en-US" sz="1800" dirty="0">
                <a:latin typeface="Calibri"/>
                <a:cs typeface="Calibri"/>
              </a:rPr>
              <a:t> </a:t>
            </a:r>
            <a:r>
              <a:rPr lang="en-US" sz="1800" i="1" dirty="0" smtClean="0">
                <a:latin typeface="Calibri"/>
                <a:cs typeface="Calibri"/>
              </a:rPr>
              <a:t>Scientific Reports 2014</a:t>
            </a:r>
            <a:endParaRPr lang="en-US" sz="1800" i="1" dirty="0">
              <a:latin typeface="Calibri"/>
              <a:cs typeface="Calibri"/>
            </a:endParaRPr>
          </a:p>
        </p:txBody>
      </p:sp>
    </p:spTree>
    <p:extLst>
      <p:ext uri="{BB962C8B-B14F-4D97-AF65-F5344CB8AC3E}">
        <p14:creationId xmlns:p14="http://schemas.microsoft.com/office/powerpoint/2010/main" val="3967922735"/>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Numerical abilities in other species</a:t>
            </a:r>
            <a:endParaRPr lang="en-US" dirty="0"/>
          </a:p>
        </p:txBody>
      </p:sp>
      <p:sp>
        <p:nvSpPr>
          <p:cNvPr id="3" name="Content Placeholder 2"/>
          <p:cNvSpPr>
            <a:spLocks noGrp="1"/>
          </p:cNvSpPr>
          <p:nvPr>
            <p:ph idx="1"/>
          </p:nvPr>
        </p:nvSpPr>
        <p:spPr/>
        <p:txBody>
          <a:bodyPr/>
          <a:lstStyle/>
          <a:p>
            <a:r>
              <a:rPr lang="en-US" dirty="0" smtClean="0"/>
              <a:t>Primates</a:t>
            </a:r>
          </a:p>
          <a:p>
            <a:r>
              <a:rPr lang="en-US" dirty="0" smtClean="0"/>
              <a:t>Other mammals – cats, dogs, rats, </a:t>
            </a:r>
          </a:p>
          <a:p>
            <a:r>
              <a:rPr lang="en-US" dirty="0" smtClean="0"/>
              <a:t>Reptiles</a:t>
            </a:r>
          </a:p>
          <a:p>
            <a:r>
              <a:rPr lang="en-US" dirty="0" smtClean="0"/>
              <a:t>Fish</a:t>
            </a:r>
          </a:p>
          <a:p>
            <a:r>
              <a:rPr lang="en-US" dirty="0" smtClean="0"/>
              <a:t>Insects</a:t>
            </a:r>
          </a:p>
          <a:p>
            <a:r>
              <a:rPr lang="en-US" dirty="0" smtClean="0"/>
              <a:t>So the mechanism must be simple</a:t>
            </a:r>
            <a:endParaRPr lang="en-US" dirty="0"/>
          </a:p>
        </p:txBody>
      </p:sp>
    </p:spTree>
    <p:extLst>
      <p:ext uri="{BB962C8B-B14F-4D97-AF65-F5344CB8AC3E}">
        <p14:creationId xmlns:p14="http://schemas.microsoft.com/office/powerpoint/2010/main" val="152140962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Why are so much better than other species?</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13600712"/>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Cultural tools</a:t>
            </a:r>
            <a:endParaRPr lang="en-US" dirty="0"/>
          </a:p>
        </p:txBody>
      </p:sp>
      <p:sp>
        <p:nvSpPr>
          <p:cNvPr id="3" name="Content Placeholder 2"/>
          <p:cNvSpPr>
            <a:spLocks noGrp="1"/>
          </p:cNvSpPr>
          <p:nvPr>
            <p:ph idx="1"/>
          </p:nvPr>
        </p:nvSpPr>
        <p:spPr/>
        <p:txBody>
          <a:bodyPr/>
          <a:lstStyle/>
          <a:p>
            <a:r>
              <a:rPr lang="en-US" sz="2000" dirty="0" smtClean="0"/>
              <a:t>Counting words “conduce to well reckoning” (Locke)</a:t>
            </a:r>
          </a:p>
          <a:p>
            <a:pPr marL="341219" lvl="1" indent="-341219">
              <a:buFontTx/>
              <a:buChar char="•"/>
            </a:pPr>
            <a:r>
              <a:rPr lang="en-US" sz="2000" dirty="0"/>
              <a:t>“By relieving the brain of all unnecessary work, a good notation sets it free to concentrate on more advanced problems, and in effect increases the mental power of the </a:t>
            </a:r>
            <a:r>
              <a:rPr lang="en-US" sz="2000" dirty="0" smtClean="0"/>
              <a:t>race.</a:t>
            </a:r>
            <a:r>
              <a:rPr lang="en-GB" sz="2000" dirty="0" smtClean="0"/>
              <a:t>” </a:t>
            </a:r>
            <a:r>
              <a:rPr lang="en-GB" sz="2000" dirty="0"/>
              <a:t>A N Whitehead, 1911, </a:t>
            </a:r>
            <a:r>
              <a:rPr lang="en-GB" sz="2000" i="1" dirty="0"/>
              <a:t>An Introduction to </a:t>
            </a:r>
            <a:r>
              <a:rPr lang="en-GB" sz="2000" i="1" dirty="0" smtClean="0"/>
              <a:t>Mathematics</a:t>
            </a:r>
          </a:p>
          <a:p>
            <a:pPr marL="341219" lvl="1" indent="-341219">
              <a:buFontTx/>
              <a:buChar char="•"/>
            </a:pPr>
            <a:r>
              <a:rPr lang="en-GB" sz="2000" dirty="0" smtClean="0"/>
              <a:t>And a bad notation can create problems</a:t>
            </a:r>
          </a:p>
          <a:p>
            <a:pPr marL="741163" lvl="2" indent="-341219"/>
            <a:r>
              <a:rPr lang="en-GB" dirty="0" smtClean="0"/>
              <a:t>E.g</a:t>
            </a:r>
            <a:r>
              <a:rPr lang="en-GB" dirty="0"/>
              <a:t>. Greek numerals, Hebrew numerals and Roman </a:t>
            </a:r>
            <a:r>
              <a:rPr lang="en-GB" dirty="0" smtClean="0"/>
              <a:t>numerals. </a:t>
            </a:r>
          </a:p>
          <a:p>
            <a:pPr marL="741163" lvl="2" indent="-341219"/>
            <a:r>
              <a:rPr lang="en-GB" dirty="0" smtClean="0"/>
              <a:t>An </a:t>
            </a:r>
            <a:r>
              <a:rPr lang="en-GB" dirty="0"/>
              <a:t>example from a very smart 25 year old </a:t>
            </a:r>
            <a:r>
              <a:rPr lang="en-GB" dirty="0" err="1"/>
              <a:t>dyscalculic</a:t>
            </a:r>
            <a:r>
              <a:rPr lang="en-GB" dirty="0"/>
              <a:t> (who thought that 8+4 was fifteen, ‘I think. I’m not sure.’)</a:t>
            </a:r>
          </a:p>
          <a:p>
            <a:pPr marL="741163" lvl="2" indent="-341219"/>
            <a:endParaRPr lang="en-GB" b="1" dirty="0"/>
          </a:p>
          <a:p>
            <a:pPr marL="399944" lvl="2" indent="0">
              <a:buNone/>
            </a:pPr>
            <a:endParaRPr lang="en-GB" dirty="0"/>
          </a:p>
          <a:p>
            <a:pPr marL="0" indent="0">
              <a:buNone/>
            </a:pPr>
            <a:endParaRPr lang="en-US" dirty="0" smtClean="0"/>
          </a:p>
          <a:p>
            <a:endParaRPr lang="en-US" dirty="0"/>
          </a:p>
        </p:txBody>
      </p:sp>
    </p:spTree>
    <p:extLst>
      <p:ext uri="{BB962C8B-B14F-4D97-AF65-F5344CB8AC3E}">
        <p14:creationId xmlns:p14="http://schemas.microsoft.com/office/powerpoint/2010/main" val="31812192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Epistemological problem</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How do we know about mathematical objects if they are  abstract?</a:t>
            </a:r>
          </a:p>
          <a:p>
            <a:pPr lvl="1"/>
            <a:r>
              <a:rPr lang="en-US" dirty="0" smtClean="0"/>
              <a:t>We never encounter a straight line or a triangle in real life, only imperfect instances. Hence theories of Platonic ‘forms’</a:t>
            </a:r>
          </a:p>
          <a:p>
            <a:pPr lvl="1"/>
            <a:r>
              <a:rPr lang="en-US" dirty="0" smtClean="0"/>
              <a:t>In the case of numbers, the situation is more acute. At least instances are similar to the form. But what have three coins in the fountain and three wishes have in common? </a:t>
            </a:r>
          </a:p>
          <a:p>
            <a:pPr lvl="1"/>
            <a:r>
              <a:rPr lang="en-US" dirty="0" smtClean="0"/>
              <a:t>Their </a:t>
            </a:r>
            <a:r>
              <a:rPr lang="en-US" dirty="0" err="1" smtClean="0"/>
              <a:t>threeness</a:t>
            </a:r>
            <a:r>
              <a:rPr lang="en-US" dirty="0" smtClean="0"/>
              <a:t>. But what’s that? Every collection of three things is different.</a:t>
            </a:r>
          </a:p>
          <a:p>
            <a:pPr lvl="1"/>
            <a:r>
              <a:rPr lang="en-US" dirty="0" err="1" smtClean="0"/>
              <a:t>Threeness</a:t>
            </a:r>
            <a:r>
              <a:rPr lang="en-US" dirty="0" smtClean="0"/>
              <a:t> is an abstract property of a set  </a:t>
            </a:r>
          </a:p>
          <a:p>
            <a:pPr lvl="1"/>
            <a:r>
              <a:rPr lang="en-US" dirty="0" smtClean="0"/>
              <a:t>Abstract objects and properties can have no causal status</a:t>
            </a:r>
          </a:p>
          <a:p>
            <a:r>
              <a:rPr lang="en-US" dirty="0" smtClean="0"/>
              <a:t>Plato’s answer</a:t>
            </a:r>
          </a:p>
          <a:p>
            <a:pPr lvl="1"/>
            <a:r>
              <a:rPr lang="en-US" dirty="0" smtClean="0"/>
              <a:t>Anamnesis</a:t>
            </a:r>
          </a:p>
          <a:p>
            <a:r>
              <a:rPr lang="en-US" dirty="0" smtClean="0"/>
              <a:t>Anamnesis is no longer widely believed</a:t>
            </a:r>
          </a:p>
          <a:p>
            <a:pPr lvl="1"/>
            <a:r>
              <a:rPr lang="en-US" dirty="0" smtClean="0"/>
              <a:t>So, how about an evolutionary version?</a:t>
            </a:r>
          </a:p>
          <a:p>
            <a:pPr lvl="1"/>
            <a:r>
              <a:rPr lang="en-US" dirty="0" smtClean="0"/>
              <a:t>In the case of numbers, have we evolved a mechanism for dealing with numbers in the environment – representing them and operating on them?</a:t>
            </a:r>
          </a:p>
          <a:p>
            <a:pPr lvl="1"/>
            <a:r>
              <a:rPr lang="en-US" dirty="0" smtClean="0"/>
              <a:t>This seems consistent with G&amp;G</a:t>
            </a:r>
            <a:endParaRPr lang="en-US" dirty="0"/>
          </a:p>
        </p:txBody>
      </p:sp>
    </p:spTree>
    <p:extLst>
      <p:ext uri="{BB962C8B-B14F-4D97-AF65-F5344CB8AC3E}">
        <p14:creationId xmlns:p14="http://schemas.microsoft.com/office/powerpoint/2010/main" val="9892513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4"/>
          <p:cNvSpPr>
            <a:spLocks noGrp="1"/>
          </p:cNvSpPr>
          <p:nvPr>
            <p:ph type="sldNum" sz="quarter" idx="12"/>
          </p:nvPr>
        </p:nvSpPr>
        <p:spPr/>
        <p:txBody>
          <a:bodyPr/>
          <a:lstStyle/>
          <a:p>
            <a:fld id="{099CA072-66BE-0044-9CC6-972596466E03}" type="slidenum">
              <a:rPr lang="en-US"/>
              <a:pPr/>
              <a:t>70</a:t>
            </a:fld>
            <a:endParaRPr lang="en-US"/>
          </a:p>
        </p:txBody>
      </p:sp>
      <p:sp>
        <p:nvSpPr>
          <p:cNvPr id="178178" name="Rectangle 2"/>
          <p:cNvSpPr>
            <a:spLocks noGrp="1" noChangeArrowheads="1"/>
          </p:cNvSpPr>
          <p:nvPr>
            <p:ph type="title"/>
          </p:nvPr>
        </p:nvSpPr>
        <p:spPr/>
        <p:txBody>
          <a:bodyPr/>
          <a:lstStyle/>
          <a:p>
            <a:r>
              <a:rPr lang="en-US"/>
              <a:t>Cathy</a:t>
            </a:r>
            <a:r>
              <a:rPr lang="ja-JP" altLang="en-US">
                <a:latin typeface="Arial"/>
              </a:rPr>
              <a:t>’</a:t>
            </a:r>
            <a:r>
              <a:rPr lang="en-US"/>
              <a:t>s number line</a:t>
            </a:r>
          </a:p>
        </p:txBody>
      </p:sp>
      <p:grpSp>
        <p:nvGrpSpPr>
          <p:cNvPr id="178199" name="Group 23"/>
          <p:cNvGrpSpPr>
            <a:grpSpLocks/>
          </p:cNvGrpSpPr>
          <p:nvPr/>
        </p:nvGrpSpPr>
        <p:grpSpPr bwMode="auto">
          <a:xfrm>
            <a:off x="1012825" y="2887663"/>
            <a:ext cx="3178175" cy="788987"/>
            <a:chOff x="638" y="1819"/>
            <a:chExt cx="2002" cy="497"/>
          </a:xfrm>
        </p:grpSpPr>
        <p:sp>
          <p:nvSpPr>
            <p:cNvPr id="178179" name="Line 3"/>
            <p:cNvSpPr>
              <a:spLocks noChangeShapeType="1"/>
            </p:cNvSpPr>
            <p:nvPr/>
          </p:nvSpPr>
          <p:spPr bwMode="auto">
            <a:xfrm>
              <a:off x="768" y="2160"/>
              <a:ext cx="16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0" name="Line 4"/>
            <p:cNvSpPr>
              <a:spLocks noChangeShapeType="1"/>
            </p:cNvSpPr>
            <p:nvPr/>
          </p:nvSpPr>
          <p:spPr bwMode="auto">
            <a:xfrm>
              <a:off x="1968" y="208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2" name="Line 6"/>
            <p:cNvSpPr>
              <a:spLocks noChangeShapeType="1"/>
            </p:cNvSpPr>
            <p:nvPr/>
          </p:nvSpPr>
          <p:spPr bwMode="auto">
            <a:xfrm>
              <a:off x="1200" y="208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7" name="Line 11"/>
            <p:cNvSpPr>
              <a:spLocks noChangeShapeType="1"/>
            </p:cNvSpPr>
            <p:nvPr/>
          </p:nvSpPr>
          <p:spPr bwMode="auto">
            <a:xfrm>
              <a:off x="768" y="2004"/>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8" name="Line 12"/>
            <p:cNvSpPr>
              <a:spLocks noChangeShapeType="1"/>
            </p:cNvSpPr>
            <p:nvPr/>
          </p:nvSpPr>
          <p:spPr bwMode="auto">
            <a:xfrm>
              <a:off x="1584" y="2004"/>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9" name="Line 13"/>
            <p:cNvSpPr>
              <a:spLocks noChangeShapeType="1"/>
            </p:cNvSpPr>
            <p:nvPr/>
          </p:nvSpPr>
          <p:spPr bwMode="auto">
            <a:xfrm>
              <a:off x="2448" y="2004"/>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94" name="Text Box 18"/>
            <p:cNvSpPr txBox="1">
              <a:spLocks noChangeArrowheads="1"/>
            </p:cNvSpPr>
            <p:nvPr/>
          </p:nvSpPr>
          <p:spPr bwMode="auto">
            <a:xfrm>
              <a:off x="638" y="1819"/>
              <a:ext cx="200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000"/>
                <a:t>1         2      3       4        5       </a:t>
              </a:r>
            </a:p>
          </p:txBody>
        </p:sp>
      </p:grpSp>
      <p:grpSp>
        <p:nvGrpSpPr>
          <p:cNvPr id="178202" name="Group 26"/>
          <p:cNvGrpSpPr>
            <a:grpSpLocks/>
          </p:cNvGrpSpPr>
          <p:nvPr/>
        </p:nvGrpSpPr>
        <p:grpSpPr bwMode="auto">
          <a:xfrm>
            <a:off x="4479925" y="2819400"/>
            <a:ext cx="3140075" cy="857250"/>
            <a:chOff x="2822" y="1776"/>
            <a:chExt cx="1978" cy="540"/>
          </a:xfrm>
        </p:grpSpPr>
        <p:grpSp>
          <p:nvGrpSpPr>
            <p:cNvPr id="178200" name="Group 24"/>
            <p:cNvGrpSpPr>
              <a:grpSpLocks/>
            </p:cNvGrpSpPr>
            <p:nvPr/>
          </p:nvGrpSpPr>
          <p:grpSpPr bwMode="auto">
            <a:xfrm>
              <a:off x="2880" y="2004"/>
              <a:ext cx="1680" cy="312"/>
              <a:chOff x="2880" y="2004"/>
              <a:chExt cx="1680" cy="312"/>
            </a:xfrm>
          </p:grpSpPr>
          <p:sp>
            <p:nvSpPr>
              <p:cNvPr id="178181" name="Line 5"/>
              <p:cNvSpPr>
                <a:spLocks noChangeShapeType="1"/>
              </p:cNvSpPr>
              <p:nvPr/>
            </p:nvSpPr>
            <p:spPr bwMode="auto">
              <a:xfrm>
                <a:off x="4128" y="208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3" name="Line 7"/>
              <p:cNvSpPr>
                <a:spLocks noChangeShapeType="1"/>
              </p:cNvSpPr>
              <p:nvPr/>
            </p:nvSpPr>
            <p:spPr bwMode="auto">
              <a:xfrm>
                <a:off x="3792" y="208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4" name="Line 8"/>
              <p:cNvSpPr>
                <a:spLocks noChangeShapeType="1"/>
              </p:cNvSpPr>
              <p:nvPr/>
            </p:nvSpPr>
            <p:spPr bwMode="auto">
              <a:xfrm>
                <a:off x="3216" y="208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5" name="Line 9"/>
              <p:cNvSpPr>
                <a:spLocks noChangeShapeType="1"/>
              </p:cNvSpPr>
              <p:nvPr/>
            </p:nvSpPr>
            <p:spPr bwMode="auto">
              <a:xfrm>
                <a:off x="3504" y="2088"/>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86" name="Line 10"/>
              <p:cNvSpPr>
                <a:spLocks noChangeShapeType="1"/>
              </p:cNvSpPr>
              <p:nvPr/>
            </p:nvSpPr>
            <p:spPr bwMode="auto">
              <a:xfrm>
                <a:off x="2880" y="2160"/>
                <a:ext cx="16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90" name="Line 14"/>
              <p:cNvSpPr>
                <a:spLocks noChangeShapeType="1"/>
              </p:cNvSpPr>
              <p:nvPr/>
            </p:nvSpPr>
            <p:spPr bwMode="auto">
              <a:xfrm>
                <a:off x="2880" y="2004"/>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91" name="Line 15"/>
              <p:cNvSpPr>
                <a:spLocks noChangeShapeType="1"/>
              </p:cNvSpPr>
              <p:nvPr/>
            </p:nvSpPr>
            <p:spPr bwMode="auto">
              <a:xfrm>
                <a:off x="4560" y="2004"/>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78195" name="Text Box 19"/>
            <p:cNvSpPr txBox="1">
              <a:spLocks noChangeArrowheads="1"/>
            </p:cNvSpPr>
            <p:nvPr/>
          </p:nvSpPr>
          <p:spPr bwMode="auto">
            <a:xfrm>
              <a:off x="2822" y="1776"/>
              <a:ext cx="19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2000"/>
                <a:t>5     6    7    8     9        10</a:t>
              </a:r>
            </a:p>
          </p:txBody>
        </p:sp>
      </p:grpSp>
      <p:grpSp>
        <p:nvGrpSpPr>
          <p:cNvPr id="178201" name="Group 25"/>
          <p:cNvGrpSpPr>
            <a:grpSpLocks/>
          </p:cNvGrpSpPr>
          <p:nvPr/>
        </p:nvGrpSpPr>
        <p:grpSpPr bwMode="auto">
          <a:xfrm>
            <a:off x="1050925" y="3821113"/>
            <a:ext cx="6410325" cy="1017587"/>
            <a:chOff x="662" y="2407"/>
            <a:chExt cx="4038" cy="641"/>
          </a:xfrm>
        </p:grpSpPr>
        <p:sp>
          <p:nvSpPr>
            <p:cNvPr id="178192" name="Line 16"/>
            <p:cNvSpPr>
              <a:spLocks noChangeShapeType="1"/>
            </p:cNvSpPr>
            <p:nvPr/>
          </p:nvSpPr>
          <p:spPr bwMode="auto">
            <a:xfrm>
              <a:off x="768" y="2688"/>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93" name="Line 17"/>
            <p:cNvSpPr>
              <a:spLocks noChangeShapeType="1"/>
            </p:cNvSpPr>
            <p:nvPr/>
          </p:nvSpPr>
          <p:spPr bwMode="auto">
            <a:xfrm>
              <a:off x="4560" y="2736"/>
              <a:ext cx="0" cy="3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96" name="Line 20"/>
            <p:cNvSpPr>
              <a:spLocks noChangeShapeType="1"/>
            </p:cNvSpPr>
            <p:nvPr/>
          </p:nvSpPr>
          <p:spPr bwMode="auto">
            <a:xfrm>
              <a:off x="768" y="2880"/>
              <a:ext cx="37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78197" name="Text Box 21"/>
            <p:cNvSpPr txBox="1">
              <a:spLocks noChangeArrowheads="1"/>
            </p:cNvSpPr>
            <p:nvPr/>
          </p:nvSpPr>
          <p:spPr bwMode="auto">
            <a:xfrm>
              <a:off x="662" y="2407"/>
              <a:ext cx="29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t>10</a:t>
              </a:r>
              <a:endParaRPr lang="en-US"/>
            </a:p>
          </p:txBody>
        </p:sp>
        <p:sp>
          <p:nvSpPr>
            <p:cNvPr id="178198" name="Text Box 22"/>
            <p:cNvSpPr txBox="1">
              <a:spLocks noChangeArrowheads="1"/>
            </p:cNvSpPr>
            <p:nvPr/>
          </p:nvSpPr>
          <p:spPr bwMode="auto">
            <a:xfrm>
              <a:off x="4406" y="2407"/>
              <a:ext cx="29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t>20</a:t>
              </a:r>
            </a:p>
          </p:txBody>
        </p:sp>
      </p:grpSp>
    </p:spTree>
    <p:extLst>
      <p:ext uri="{BB962C8B-B14F-4D97-AF65-F5344CB8AC3E}">
        <p14:creationId xmlns:p14="http://schemas.microsoft.com/office/powerpoint/2010/main" val="3959242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nodeType="clickEffect">
                                  <p:stCondLst>
                                    <p:cond delay="0"/>
                                  </p:stCondLst>
                                  <p:childTnLst>
                                    <p:set>
                                      <p:cBhvr>
                                        <p:cTn id="6" dur="1" fill="hold">
                                          <p:stCondLst>
                                            <p:cond delay="499"/>
                                          </p:stCondLst>
                                        </p:cTn>
                                        <p:tgtEl>
                                          <p:spTgt spid="17819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8" presetClass="entr" presetSubtype="0" fill="hold" nodeType="clickEffect">
                                  <p:stCondLst>
                                    <p:cond delay="0"/>
                                  </p:stCondLst>
                                  <p:childTnLst>
                                    <p:set>
                                      <p:cBhvr>
                                        <p:cTn id="10" dur="1" fill="hold">
                                          <p:stCondLst>
                                            <p:cond delay="499"/>
                                          </p:stCondLst>
                                        </p:cTn>
                                        <p:tgtEl>
                                          <p:spTgt spid="17820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68" presetClass="entr" presetSubtype="0" fill="hold" nodeType="clickEffect">
                                  <p:stCondLst>
                                    <p:cond delay="0"/>
                                  </p:stCondLst>
                                  <p:childTnLst>
                                    <p:set>
                                      <p:cBhvr>
                                        <p:cTn id="14" dur="1" fill="hold">
                                          <p:stCondLst>
                                            <p:cond delay="499"/>
                                          </p:stCondLst>
                                        </p:cTn>
                                        <p:tgtEl>
                                          <p:spTgt spid="178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781" y="170258"/>
            <a:ext cx="8229600" cy="1143000"/>
          </a:xfrm>
        </p:spPr>
        <p:txBody>
          <a:bodyPr/>
          <a:lstStyle/>
          <a:p>
            <a:r>
              <a:rPr lang="en-US" dirty="0" smtClean="0"/>
              <a:t>Notational advantage</a:t>
            </a:r>
            <a:endParaRPr lang="en-US" dirty="0"/>
          </a:p>
        </p:txBody>
      </p:sp>
      <p:grpSp>
        <p:nvGrpSpPr>
          <p:cNvPr id="9" name="Group 8"/>
          <p:cNvGrpSpPr/>
          <p:nvPr/>
        </p:nvGrpSpPr>
        <p:grpSpPr>
          <a:xfrm>
            <a:off x="603601" y="1777787"/>
            <a:ext cx="2246275" cy="3964204"/>
            <a:chOff x="603601" y="1777787"/>
            <a:chExt cx="2246275" cy="3964204"/>
          </a:xfrm>
        </p:grpSpPr>
        <p:pic>
          <p:nvPicPr>
            <p:cNvPr id="5" name="Picture 4" descr="Fibonacc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601" y="1777787"/>
              <a:ext cx="2246275" cy="3028685"/>
            </a:xfrm>
            <a:prstGeom prst="rect">
              <a:avLst/>
            </a:prstGeom>
          </p:spPr>
        </p:pic>
        <p:sp>
          <p:nvSpPr>
            <p:cNvPr id="8" name="TextBox 7"/>
            <p:cNvSpPr txBox="1"/>
            <p:nvPr/>
          </p:nvSpPr>
          <p:spPr>
            <a:xfrm>
              <a:off x="712469" y="5034105"/>
              <a:ext cx="2123924" cy="707886"/>
            </a:xfrm>
            <a:prstGeom prst="rect">
              <a:avLst/>
            </a:prstGeom>
            <a:noFill/>
          </p:spPr>
          <p:txBody>
            <a:bodyPr wrap="none" rtlCol="0">
              <a:spAutoFit/>
            </a:bodyPr>
            <a:lstStyle/>
            <a:p>
              <a:r>
                <a:rPr lang="en-US" sz="2000" dirty="0" smtClean="0">
                  <a:latin typeface="+mj-lt"/>
                </a:rPr>
                <a:t>Leonardo of Pisa</a:t>
              </a:r>
            </a:p>
            <a:p>
              <a:r>
                <a:rPr lang="en-US" sz="2000" dirty="0" smtClean="0">
                  <a:latin typeface="+mj-lt"/>
                </a:rPr>
                <a:t>1170-1250</a:t>
              </a:r>
              <a:endParaRPr lang="en-US" sz="2000" dirty="0">
                <a:latin typeface="+mj-lt"/>
              </a:endParaRPr>
            </a:p>
          </p:txBody>
        </p:sp>
      </p:grpSp>
      <p:grpSp>
        <p:nvGrpSpPr>
          <p:cNvPr id="11" name="Group 10"/>
          <p:cNvGrpSpPr/>
          <p:nvPr/>
        </p:nvGrpSpPr>
        <p:grpSpPr>
          <a:xfrm>
            <a:off x="1882467" y="985718"/>
            <a:ext cx="3786310" cy="5872282"/>
            <a:chOff x="3229963" y="741758"/>
            <a:chExt cx="3259702" cy="5381342"/>
          </a:xfrm>
        </p:grpSpPr>
        <p:pic>
          <p:nvPicPr>
            <p:cNvPr id="6" name="Picture 5" descr="640px-Liber_abbaci_magliab_f124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963" y="741758"/>
              <a:ext cx="3259702" cy="4981232"/>
            </a:xfrm>
            <a:prstGeom prst="rect">
              <a:avLst/>
            </a:prstGeom>
          </p:spPr>
        </p:pic>
        <p:sp>
          <p:nvSpPr>
            <p:cNvPr id="10" name="TextBox 9"/>
            <p:cNvSpPr txBox="1"/>
            <p:nvPr/>
          </p:nvSpPr>
          <p:spPr>
            <a:xfrm>
              <a:off x="3732719" y="5722990"/>
              <a:ext cx="2162695" cy="400110"/>
            </a:xfrm>
            <a:prstGeom prst="rect">
              <a:avLst/>
            </a:prstGeom>
            <a:noFill/>
          </p:spPr>
          <p:txBody>
            <a:bodyPr wrap="none" rtlCol="0">
              <a:spAutoFit/>
            </a:bodyPr>
            <a:lstStyle/>
            <a:p>
              <a:r>
                <a:rPr lang="en-US" sz="2000" i="1" dirty="0" smtClean="0">
                  <a:latin typeface="+mn-lt"/>
                </a:rPr>
                <a:t>Liber Abaci </a:t>
              </a:r>
              <a:r>
                <a:rPr lang="en-US" sz="2000" dirty="0" smtClean="0">
                  <a:latin typeface="+mn-lt"/>
                </a:rPr>
                <a:t>1202</a:t>
              </a:r>
              <a:endParaRPr lang="en-US" sz="2000" i="1" dirty="0">
                <a:latin typeface="+mn-lt"/>
              </a:endParaRPr>
            </a:p>
          </p:txBody>
        </p:sp>
      </p:grpSp>
      <p:pic>
        <p:nvPicPr>
          <p:cNvPr id="7" name="Picture 6" descr="Fondaco.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5309" y="2745280"/>
            <a:ext cx="6388691" cy="4112720"/>
          </a:xfrm>
          <a:prstGeom prst="rect">
            <a:avLst/>
          </a:prstGeom>
        </p:spPr>
      </p:pic>
    </p:spTree>
    <p:extLst>
      <p:ext uri="{BB962C8B-B14F-4D97-AF65-F5344CB8AC3E}">
        <p14:creationId xmlns:p14="http://schemas.microsoft.com/office/powerpoint/2010/main" val="39673874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I’ve learned from G&amp;G</a:t>
            </a:r>
            <a:endParaRPr lang="en-US" dirty="0"/>
          </a:p>
        </p:txBody>
      </p:sp>
      <p:sp>
        <p:nvSpPr>
          <p:cNvPr id="4" name="Content Placeholder 3"/>
          <p:cNvSpPr>
            <a:spLocks noGrp="1"/>
          </p:cNvSpPr>
          <p:nvPr>
            <p:ph idx="1"/>
          </p:nvPr>
        </p:nvSpPr>
        <p:spPr/>
        <p:txBody>
          <a:bodyPr>
            <a:normAutofit fontScale="92500" lnSpcReduction="10000"/>
          </a:bodyPr>
          <a:lstStyle/>
          <a:p>
            <a:r>
              <a:rPr lang="en-US" dirty="0" err="1" smtClean="0"/>
              <a:t>Gelman</a:t>
            </a:r>
            <a:r>
              <a:rPr lang="en-US" dirty="0" smtClean="0"/>
              <a:t> &amp; </a:t>
            </a:r>
            <a:r>
              <a:rPr lang="en-US" dirty="0" err="1" smtClean="0"/>
              <a:t>Gallistel</a:t>
            </a:r>
            <a:r>
              <a:rPr lang="en-US" dirty="0" smtClean="0"/>
              <a:t> taught me to distinguish internal representations of number (</a:t>
            </a:r>
            <a:r>
              <a:rPr lang="en-US" dirty="0" err="1" smtClean="0"/>
              <a:t>numerons</a:t>
            </a:r>
            <a:r>
              <a:rPr lang="en-US" dirty="0" smtClean="0"/>
              <a:t>) from the words we use to count (</a:t>
            </a:r>
            <a:r>
              <a:rPr lang="en-US" dirty="0" err="1" smtClean="0"/>
              <a:t>numerlogs</a:t>
            </a:r>
            <a:r>
              <a:rPr lang="en-US" dirty="0" smtClean="0"/>
              <a:t>) </a:t>
            </a:r>
          </a:p>
          <a:p>
            <a:r>
              <a:rPr lang="en-US" dirty="0" smtClean="0"/>
              <a:t>This opens up the possibility of counting in other species and thereby the possibility of an evolutionary account how we come to know these abstract objects – we inherit a simple but </a:t>
            </a:r>
            <a:r>
              <a:rPr lang="en-US" dirty="0" err="1" smtClean="0"/>
              <a:t>specialised</a:t>
            </a:r>
            <a:r>
              <a:rPr lang="en-US" dirty="0" smtClean="0"/>
              <a:t> mechanism</a:t>
            </a:r>
          </a:p>
          <a:p>
            <a:r>
              <a:rPr lang="en-US" dirty="0" smtClean="0"/>
              <a:t>They showed how the power of this mechanism can be increased by linking it to cultural tools</a:t>
            </a:r>
          </a:p>
          <a:p>
            <a:r>
              <a:rPr lang="en-US" dirty="0" smtClean="0"/>
              <a:t>Although they did not go into this, they opened up the possibility that mathematical learning disability is not a proxy for stupidity, but it can be due a domain-specific deficit in the </a:t>
            </a:r>
            <a:r>
              <a:rPr lang="en-US" dirty="0" err="1" smtClean="0"/>
              <a:t>numeron</a:t>
            </a:r>
            <a:r>
              <a:rPr lang="en-US" dirty="0" smtClean="0"/>
              <a:t> system. </a:t>
            </a:r>
          </a:p>
        </p:txBody>
      </p:sp>
    </p:spTree>
    <p:extLst>
      <p:ext uri="{BB962C8B-B14F-4D97-AF65-F5344CB8AC3E}">
        <p14:creationId xmlns:p14="http://schemas.microsoft.com/office/powerpoint/2010/main" val="34839038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8546" name="Rectangle 1"/>
          <p:cNvSpPr>
            <a:spLocks/>
          </p:cNvSpPr>
          <p:nvPr/>
        </p:nvSpPr>
        <p:spPr bwMode="auto">
          <a:xfrm>
            <a:off x="5892833" y="3179766"/>
            <a:ext cx="1355725" cy="414337"/>
          </a:xfrm>
          <a:prstGeom prst="rect">
            <a:avLst/>
          </a:prstGeom>
          <a:noFill/>
          <a:ln w="12700">
            <a:noFill/>
            <a:miter lim="800000"/>
            <a:headEnd/>
            <a:tailEnd/>
          </a:ln>
        </p:spPr>
        <p:txBody>
          <a:bodyPr wrap="none" lIns="0" tIns="0" rIns="0" bIns="0">
            <a:prstTxWarp prst="textNoShape">
              <a:avLst/>
            </a:prstTxWarp>
            <a:spAutoFit/>
          </a:bodyPr>
          <a:lstStyle/>
          <a:p>
            <a:pPr defTabSz="457052">
              <a:tabLst>
                <a:tab pos="749051" algn="l"/>
              </a:tabLst>
            </a:pPr>
            <a:r>
              <a:rPr lang="en-US" sz="2700" dirty="0">
                <a:solidFill>
                  <a:srgbClr val="FFFFFF"/>
                </a:solidFill>
                <a:latin typeface="Lucida Grande" charset="0"/>
                <a:ea typeface="Gill Sans" charset="0"/>
                <a:cs typeface="Gill Sans" charset="0"/>
              </a:rPr>
              <a:t>The End</a:t>
            </a:r>
          </a:p>
        </p:txBody>
      </p:sp>
    </p:spTree>
    <p:extLst>
      <p:ext uri="{BB962C8B-B14F-4D97-AF65-F5344CB8AC3E}">
        <p14:creationId xmlns:p14="http://schemas.microsoft.com/office/powerpoint/2010/main" val="403550369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Thanks to</a:t>
            </a:r>
            <a:endParaRPr lang="en-US" dirty="0"/>
          </a:p>
        </p:txBody>
      </p:sp>
      <p:sp>
        <p:nvSpPr>
          <p:cNvPr id="5" name="Content Placeholder 4"/>
          <p:cNvSpPr>
            <a:spLocks noGrp="1"/>
          </p:cNvSpPr>
          <p:nvPr>
            <p:ph sz="half" idx="1"/>
          </p:nvPr>
        </p:nvSpPr>
        <p:spPr>
          <a:xfrm>
            <a:off x="457200" y="1600200"/>
            <a:ext cx="8433176" cy="5257800"/>
          </a:xfrm>
        </p:spPr>
        <p:txBody>
          <a:bodyPr numCol="2">
            <a:normAutofit/>
          </a:bodyPr>
          <a:lstStyle/>
          <a:p>
            <a:r>
              <a:rPr lang="en-US" sz="1600" dirty="0" err="1" smtClean="0"/>
              <a:t>Neuorpsychological</a:t>
            </a:r>
            <a:r>
              <a:rPr lang="en-US" sz="1600" dirty="0" smtClean="0"/>
              <a:t> studies</a:t>
            </a:r>
          </a:p>
          <a:p>
            <a:pPr lvl="1"/>
            <a:r>
              <a:rPr lang="en-US" sz="1600" dirty="0" smtClean="0"/>
              <a:t>Lisa </a:t>
            </a:r>
            <a:r>
              <a:rPr lang="en-US" sz="1600" dirty="0" err="1" smtClean="0"/>
              <a:t>Cipolotti</a:t>
            </a:r>
            <a:endParaRPr lang="en-US" sz="1600" dirty="0" smtClean="0"/>
          </a:p>
          <a:p>
            <a:pPr lvl="1"/>
            <a:r>
              <a:rPr lang="en-US" sz="1600" dirty="0" smtClean="0"/>
              <a:t>Elizabeth Warrington</a:t>
            </a:r>
          </a:p>
          <a:p>
            <a:pPr lvl="1"/>
            <a:r>
              <a:rPr lang="en-US" sz="1600" dirty="0" err="1" smtClean="0"/>
              <a:t>Marinella</a:t>
            </a:r>
            <a:r>
              <a:rPr lang="en-US" sz="1600" dirty="0" smtClean="0"/>
              <a:t> </a:t>
            </a:r>
            <a:r>
              <a:rPr lang="en-US" sz="1600" dirty="0" err="1" smtClean="0"/>
              <a:t>Cappelletti</a:t>
            </a:r>
            <a:endParaRPr lang="en-US" sz="1600" dirty="0" smtClean="0"/>
          </a:p>
          <a:p>
            <a:pPr lvl="1"/>
            <a:r>
              <a:rPr lang="en-US" sz="1600" dirty="0" smtClean="0"/>
              <a:t>Michael </a:t>
            </a:r>
            <a:r>
              <a:rPr lang="en-US" sz="1600" dirty="0" err="1" smtClean="0"/>
              <a:t>Kopelman</a:t>
            </a:r>
            <a:endParaRPr lang="en-US" sz="1600" dirty="0" smtClean="0"/>
          </a:p>
          <a:p>
            <a:r>
              <a:rPr lang="en-US" sz="1600" dirty="0" smtClean="0"/>
              <a:t>Australian studies</a:t>
            </a:r>
          </a:p>
          <a:p>
            <a:pPr lvl="1"/>
            <a:r>
              <a:rPr lang="en-US" sz="1600" dirty="0" smtClean="0"/>
              <a:t>Bob Reeve</a:t>
            </a:r>
          </a:p>
          <a:p>
            <a:pPr lvl="1"/>
            <a:r>
              <a:rPr lang="en-US" sz="1600" dirty="0" smtClean="0"/>
              <a:t>Fiona Reynolds</a:t>
            </a:r>
          </a:p>
          <a:p>
            <a:pPr lvl="1"/>
            <a:r>
              <a:rPr lang="en-US" sz="1600" dirty="0" err="1" smtClean="0"/>
              <a:t>Delyth</a:t>
            </a:r>
            <a:r>
              <a:rPr lang="en-US" sz="1600" dirty="0" smtClean="0"/>
              <a:t> Lloyd</a:t>
            </a:r>
          </a:p>
          <a:p>
            <a:pPr lvl="1"/>
            <a:r>
              <a:rPr lang="en-US" sz="1600" dirty="0" smtClean="0"/>
              <a:t>Judi </a:t>
            </a:r>
            <a:r>
              <a:rPr lang="en-US" sz="1600" dirty="0" err="1" smtClean="0"/>
              <a:t>Humberstone</a:t>
            </a:r>
            <a:endParaRPr lang="en-US" sz="1600" dirty="0" smtClean="0"/>
          </a:p>
          <a:p>
            <a:r>
              <a:rPr lang="en-US" sz="1600" dirty="0" err="1" smtClean="0"/>
              <a:t>Modelling</a:t>
            </a:r>
            <a:r>
              <a:rPr lang="en-US" sz="1600" dirty="0" smtClean="0"/>
              <a:t> studies</a:t>
            </a:r>
          </a:p>
          <a:p>
            <a:pPr lvl="1"/>
            <a:r>
              <a:rPr lang="en-US" sz="1600" dirty="0" smtClean="0"/>
              <a:t>Marco </a:t>
            </a:r>
            <a:r>
              <a:rPr lang="en-US" sz="1600" dirty="0" err="1" smtClean="0"/>
              <a:t>Zorzi</a:t>
            </a:r>
            <a:endParaRPr lang="en-US" sz="1600" dirty="0" smtClean="0"/>
          </a:p>
          <a:p>
            <a:pPr lvl="1"/>
            <a:r>
              <a:rPr lang="en-US" sz="1600" dirty="0" err="1" smtClean="0"/>
              <a:t>Ivilyn</a:t>
            </a:r>
            <a:r>
              <a:rPr lang="en-US" sz="1600" dirty="0" smtClean="0"/>
              <a:t> </a:t>
            </a:r>
            <a:r>
              <a:rPr lang="en-US" sz="1600" dirty="0" err="1" smtClean="0"/>
              <a:t>Stoianov</a:t>
            </a:r>
            <a:endParaRPr lang="en-US" sz="1600" dirty="0" smtClean="0"/>
          </a:p>
          <a:p>
            <a:pPr lvl="1"/>
            <a:r>
              <a:rPr lang="en-US" sz="1600" dirty="0" smtClean="0"/>
              <a:t>Susan Becker</a:t>
            </a:r>
          </a:p>
          <a:p>
            <a:pPr lvl="1"/>
            <a:r>
              <a:rPr lang="en-US" sz="1600" dirty="0" smtClean="0"/>
              <a:t>Carlo </a:t>
            </a:r>
            <a:r>
              <a:rPr lang="en-US" sz="1600" dirty="0" err="1" smtClean="0"/>
              <a:t>Umiltà</a:t>
            </a:r>
            <a:endParaRPr lang="en-US" sz="1600" dirty="0" smtClean="0"/>
          </a:p>
          <a:p>
            <a:r>
              <a:rPr lang="en-US" sz="1600" dirty="0" smtClean="0"/>
              <a:t>Fish studies</a:t>
            </a:r>
          </a:p>
          <a:p>
            <a:pPr lvl="1"/>
            <a:r>
              <a:rPr lang="en-US" sz="1600" dirty="0" smtClean="0"/>
              <a:t>Christian </a:t>
            </a:r>
            <a:r>
              <a:rPr lang="en-US" sz="1600" dirty="0" err="1" smtClean="0"/>
              <a:t>Agrillo</a:t>
            </a:r>
            <a:endParaRPr lang="en-US" sz="1600" dirty="0" smtClean="0"/>
          </a:p>
          <a:p>
            <a:pPr lvl="1"/>
            <a:r>
              <a:rPr lang="en-US" sz="1600" dirty="0" smtClean="0"/>
              <a:t>Angelo Bisazza</a:t>
            </a:r>
          </a:p>
          <a:p>
            <a:pPr lvl="1"/>
            <a:r>
              <a:rPr lang="en-US" sz="1600" dirty="0" err="1" smtClean="0"/>
              <a:t>Bahador</a:t>
            </a:r>
            <a:r>
              <a:rPr lang="en-US" sz="1600" dirty="0" smtClean="0"/>
              <a:t> </a:t>
            </a:r>
            <a:r>
              <a:rPr lang="en-US" sz="1600" dirty="0" err="1" smtClean="0"/>
              <a:t>Bahrami</a:t>
            </a:r>
            <a:endParaRPr lang="en-US" sz="1600" dirty="0" smtClean="0"/>
          </a:p>
          <a:p>
            <a:pPr lvl="1"/>
            <a:r>
              <a:rPr lang="en-US" sz="1600" dirty="0" smtClean="0"/>
              <a:t>Laura </a:t>
            </a:r>
            <a:r>
              <a:rPr lang="en-US" sz="1600" dirty="0" err="1" smtClean="0"/>
              <a:t>Piffer</a:t>
            </a:r>
            <a:endParaRPr lang="en-US" sz="1600" dirty="0" smtClean="0"/>
          </a:p>
          <a:p>
            <a:r>
              <a:rPr lang="en-US" sz="1600" dirty="0" smtClean="0"/>
              <a:t>“Cathy”</a:t>
            </a:r>
          </a:p>
          <a:p>
            <a:pPr lvl="1"/>
            <a:r>
              <a:rPr lang="en-US" sz="1600" dirty="0" smtClean="0"/>
              <a:t>Diana </a:t>
            </a:r>
            <a:r>
              <a:rPr lang="en-US" sz="1600" dirty="0" err="1" smtClean="0"/>
              <a:t>Laurillard</a:t>
            </a:r>
            <a:endParaRPr lang="en-US" sz="1600" dirty="0" smtClean="0"/>
          </a:p>
          <a:p>
            <a:pPr lvl="1"/>
            <a:endParaRPr lang="en-US" sz="1600" dirty="0" smtClean="0"/>
          </a:p>
          <a:p>
            <a:r>
              <a:rPr lang="en-US" sz="1800" dirty="0" err="1" smtClean="0"/>
              <a:t>Leverhulme</a:t>
            </a:r>
            <a:r>
              <a:rPr lang="en-US" sz="1800" dirty="0" smtClean="0"/>
              <a:t> </a:t>
            </a:r>
            <a:r>
              <a:rPr lang="en-US" sz="1800" dirty="0"/>
              <a:t>Trust</a:t>
            </a:r>
          </a:p>
          <a:p>
            <a:r>
              <a:rPr lang="en-US" sz="1800" dirty="0"/>
              <a:t>Australian Research Council</a:t>
            </a:r>
          </a:p>
          <a:p>
            <a:r>
              <a:rPr lang="en-US" sz="1800" dirty="0"/>
              <a:t>University of Padua</a:t>
            </a:r>
          </a:p>
          <a:p>
            <a:r>
              <a:rPr lang="en-US" sz="1800" dirty="0"/>
              <a:t>Communities of </a:t>
            </a:r>
            <a:r>
              <a:rPr lang="en-US" sz="1800" dirty="0" err="1"/>
              <a:t>Angurugu</a:t>
            </a:r>
            <a:r>
              <a:rPr lang="en-US" sz="1800" dirty="0"/>
              <a:t> and </a:t>
            </a:r>
            <a:r>
              <a:rPr lang="en-US" sz="1800" dirty="0" err="1" smtClean="0"/>
              <a:t>Willowra</a:t>
            </a:r>
            <a:endParaRPr lang="en-US" sz="1800" dirty="0" smtClean="0"/>
          </a:p>
          <a:p>
            <a:r>
              <a:rPr lang="en-US" sz="1800" dirty="0" smtClean="0"/>
              <a:t>EU Marie Curie </a:t>
            </a:r>
            <a:r>
              <a:rPr lang="en-US" sz="1800" dirty="0" err="1" smtClean="0"/>
              <a:t>Programme</a:t>
            </a:r>
            <a:endParaRPr lang="en-US" sz="1800" dirty="0"/>
          </a:p>
          <a:p>
            <a:pPr lvl="1"/>
            <a:endParaRPr lang="en-US" sz="1800" dirty="0" smtClean="0"/>
          </a:p>
        </p:txBody>
      </p:sp>
      <p:sp>
        <p:nvSpPr>
          <p:cNvPr id="3" name="TextBox 2"/>
          <p:cNvSpPr txBox="1"/>
          <p:nvPr/>
        </p:nvSpPr>
        <p:spPr>
          <a:xfrm>
            <a:off x="253623" y="3559103"/>
            <a:ext cx="8890377" cy="1938992"/>
          </a:xfrm>
          <a:prstGeom prst="rect">
            <a:avLst/>
          </a:prstGeom>
          <a:solidFill>
            <a:srgbClr val="FFFFFF"/>
          </a:solidFill>
        </p:spPr>
        <p:txBody>
          <a:bodyPr wrap="square" rtlCol="0">
            <a:spAutoFit/>
          </a:bodyPr>
          <a:lstStyle/>
          <a:p>
            <a:pPr algn="ctr"/>
            <a:r>
              <a:rPr lang="en-US" sz="4000" dirty="0" err="1" smtClean="0">
                <a:latin typeface="+mn-lt"/>
              </a:rPr>
              <a:t>Rochel</a:t>
            </a:r>
            <a:r>
              <a:rPr lang="en-US" sz="4000" dirty="0" smtClean="0">
                <a:latin typeface="+mn-lt"/>
              </a:rPr>
              <a:t> and Randy for inspiration, friendship and saving me from a life in Geneva </a:t>
            </a:r>
            <a:endParaRPr lang="en-US" sz="4000" dirty="0">
              <a:latin typeface="+mn-lt"/>
            </a:endParaRPr>
          </a:p>
        </p:txBody>
      </p:sp>
    </p:spTree>
    <p:extLst>
      <p:ext uri="{BB962C8B-B14F-4D97-AF65-F5344CB8AC3E}">
        <p14:creationId xmlns:p14="http://schemas.microsoft.com/office/powerpoint/2010/main" val="571428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706" name="Object 2"/>
          <p:cNvGraphicFramePr>
            <a:graphicFrameLocks noChangeAspect="1"/>
          </p:cNvGraphicFramePr>
          <p:nvPr>
            <p:extLst>
              <p:ext uri="{D42A27DB-BD31-4B8C-83A1-F6EECF244321}">
                <p14:modId xmlns:p14="http://schemas.microsoft.com/office/powerpoint/2010/main" val="2951423262"/>
              </p:ext>
            </p:extLst>
          </p:nvPr>
        </p:nvGraphicFramePr>
        <p:xfrm>
          <a:off x="683568" y="1556792"/>
          <a:ext cx="8086725" cy="4960937"/>
        </p:xfrm>
        <a:graphic>
          <a:graphicData uri="http://schemas.openxmlformats.org/presentationml/2006/ole">
            <mc:AlternateContent xmlns:mc="http://schemas.openxmlformats.org/markup-compatibility/2006">
              <mc:Choice xmlns:v="urn:schemas-microsoft-com:vml" Requires="v">
                <p:oleObj spid="_x0000_s3086" name="Worksheet" r:id="rId4" imgW="9296400" imgH="5702300" progId="Excel.Sheet.8">
                  <p:embed/>
                </p:oleObj>
              </mc:Choice>
              <mc:Fallback>
                <p:oleObj name="Worksheet" r:id="rId4" imgW="9296400" imgH="570230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1556792"/>
                        <a:ext cx="8086725" cy="496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 name="Title 2"/>
          <p:cNvSpPr>
            <a:spLocks noGrp="1"/>
          </p:cNvSpPr>
          <p:nvPr>
            <p:ph type="title"/>
          </p:nvPr>
        </p:nvSpPr>
        <p:spPr/>
        <p:txBody>
          <a:bodyPr/>
          <a:lstStyle/>
          <a:p>
            <a:r>
              <a:rPr lang="en-US" dirty="0" smtClean="0"/>
              <a:t>Charles 30 </a:t>
            </a:r>
            <a:r>
              <a:rPr lang="en-US" dirty="0" err="1" smtClean="0"/>
              <a:t>y.o</a:t>
            </a:r>
            <a:r>
              <a:rPr lang="en-US" dirty="0" smtClean="0"/>
              <a:t>. </a:t>
            </a:r>
            <a:r>
              <a:rPr lang="en-US" dirty="0" err="1" smtClean="0"/>
              <a:t>vs</a:t>
            </a:r>
            <a:r>
              <a:rPr lang="en-US" dirty="0" smtClean="0"/>
              <a:t> controls</a:t>
            </a:r>
            <a:endParaRPr lang="en-US" dirty="0"/>
          </a:p>
        </p:txBody>
      </p:sp>
    </p:spTree>
    <p:extLst>
      <p:ext uri="{BB962C8B-B14F-4D97-AF65-F5344CB8AC3E}">
        <p14:creationId xmlns:p14="http://schemas.microsoft.com/office/powerpoint/2010/main" val="211943190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smtClean="0"/>
              <a:t>Numerons</a:t>
            </a:r>
            <a:endParaRPr lang="en-US" i="1" dirty="0"/>
          </a:p>
        </p:txBody>
      </p:sp>
      <p:sp>
        <p:nvSpPr>
          <p:cNvPr id="3" name="Content Placeholder 2"/>
          <p:cNvSpPr>
            <a:spLocks noGrp="1"/>
          </p:cNvSpPr>
          <p:nvPr>
            <p:ph idx="1"/>
          </p:nvPr>
        </p:nvSpPr>
        <p:spPr/>
        <p:txBody>
          <a:bodyPr>
            <a:normAutofit lnSpcReduction="10000"/>
          </a:bodyPr>
          <a:lstStyle/>
          <a:p>
            <a:r>
              <a:rPr lang="en-US" dirty="0" smtClean="0"/>
              <a:t>Separate number from general quantity</a:t>
            </a:r>
          </a:p>
          <a:p>
            <a:r>
              <a:rPr lang="en-US" dirty="0" smtClean="0"/>
              <a:t>Number abstractors and reasoning principles</a:t>
            </a:r>
          </a:p>
          <a:p>
            <a:pPr lvl="1"/>
            <a:r>
              <a:rPr lang="en-US" dirty="0" smtClean="0"/>
              <a:t>Two types of estimation – exact and approximate – which may depend on task or intention. Arithmetic depends on exact representations.</a:t>
            </a:r>
          </a:p>
          <a:p>
            <a:r>
              <a:rPr lang="en-US" dirty="0" smtClean="0"/>
              <a:t>“The use of unique tags to mark or tick off the items in a collection is intrinsic to the counting process”</a:t>
            </a:r>
          </a:p>
          <a:p>
            <a:pPr lvl="1"/>
            <a:r>
              <a:rPr lang="en-US" dirty="0" smtClean="0"/>
              <a:t>Tags must be used in a fixed order</a:t>
            </a:r>
          </a:p>
          <a:p>
            <a:pPr lvl="1"/>
            <a:r>
              <a:rPr lang="en-US" dirty="0" smtClean="0"/>
              <a:t>“the tags must have an arbitrary status; they cannot be the names or descriptions of the items in a collection being counted” </a:t>
            </a:r>
          </a:p>
          <a:p>
            <a:r>
              <a:rPr lang="en-US" i="1" dirty="0" err="1" smtClean="0"/>
              <a:t>Numerons</a:t>
            </a:r>
            <a:r>
              <a:rPr lang="en-US" i="1" dirty="0" smtClean="0"/>
              <a:t> </a:t>
            </a:r>
            <a:r>
              <a:rPr lang="en-US" dirty="0" smtClean="0"/>
              <a:t> and </a:t>
            </a:r>
            <a:r>
              <a:rPr lang="en-US" i="1" dirty="0" err="1" smtClean="0"/>
              <a:t>Numerlogs</a:t>
            </a:r>
            <a:endParaRPr lang="en-US" i="1" dirty="0" smtClean="0"/>
          </a:p>
          <a:p>
            <a:pPr lvl="1"/>
            <a:r>
              <a:rPr lang="en-US" dirty="0" smtClean="0"/>
              <a:t>Tags are called </a:t>
            </a:r>
            <a:r>
              <a:rPr lang="en-US" i="1" dirty="0" err="1" smtClean="0"/>
              <a:t>numerons</a:t>
            </a:r>
            <a:r>
              <a:rPr lang="en-US" dirty="0" smtClean="0"/>
              <a:t>, the counting words are called </a:t>
            </a:r>
            <a:r>
              <a:rPr lang="en-US" i="1" dirty="0" err="1" smtClean="0"/>
              <a:t>numerlogs</a:t>
            </a:r>
            <a:endParaRPr lang="en-US" dirty="0" smtClean="0"/>
          </a:p>
          <a:p>
            <a:pPr lvl="1"/>
            <a:r>
              <a:rPr lang="en-US" dirty="0" smtClean="0"/>
              <a:t>“The </a:t>
            </a:r>
            <a:r>
              <a:rPr lang="en-US" dirty="0" err="1" smtClean="0"/>
              <a:t>numerons</a:t>
            </a:r>
            <a:r>
              <a:rPr lang="en-US" dirty="0" smtClean="0"/>
              <a:t> need not be the </a:t>
            </a:r>
            <a:r>
              <a:rPr lang="en-US" dirty="0" err="1" smtClean="0"/>
              <a:t>numerlogs</a:t>
            </a:r>
            <a:r>
              <a:rPr lang="en-US" dirty="0" smtClean="0"/>
              <a:t>”</a:t>
            </a:r>
          </a:p>
          <a:p>
            <a:r>
              <a:rPr lang="en-US" dirty="0" smtClean="0"/>
              <a:t>Opens up the possibility of an evolutionary account</a:t>
            </a:r>
          </a:p>
          <a:p>
            <a:endParaRPr lang="en-US" dirty="0"/>
          </a:p>
        </p:txBody>
      </p:sp>
    </p:spTree>
    <p:extLst>
      <p:ext uri="{BB962C8B-B14F-4D97-AF65-F5344CB8AC3E}">
        <p14:creationId xmlns:p14="http://schemas.microsoft.com/office/powerpoint/2010/main" val="36213350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Anthropological lessons</a:t>
            </a:r>
            <a:endParaRPr lang="en-US" dirty="0"/>
          </a:p>
        </p:txBody>
      </p:sp>
      <p:sp>
        <p:nvSpPr>
          <p:cNvPr id="5" name="Subtitle 4"/>
          <p:cNvSpPr>
            <a:spLocks noGrp="1"/>
          </p:cNvSpPr>
          <p:nvPr>
            <p:ph type="subTitle" idx="1"/>
          </p:nvPr>
        </p:nvSpPr>
        <p:spPr/>
        <p:txBody>
          <a:bodyPr>
            <a:normAutofit lnSpcReduction="10000"/>
          </a:bodyPr>
          <a:lstStyle/>
          <a:p>
            <a:r>
              <a:rPr lang="en-US" dirty="0" smtClean="0"/>
              <a:t>G&amp;G refers several times to methods of counting that do not use, or even forbid using, the counting word sequence, though it does not refer to languages without counting words or their equivalents</a:t>
            </a:r>
            <a:endParaRPr lang="en-US" dirty="0"/>
          </a:p>
        </p:txBody>
      </p:sp>
    </p:spTree>
    <p:extLst>
      <p:ext uri="{BB962C8B-B14F-4D97-AF65-F5344CB8AC3E}">
        <p14:creationId xmlns:p14="http://schemas.microsoft.com/office/powerpoint/2010/main" val="392166815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1_CENtemplate">
  <a:themeElements>
    <a:clrScheme name="CE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ENtemplate">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E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E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E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E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E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E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EN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E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E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E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E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E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Kleine Wasserwellen">
  <a:themeElements>
    <a:clrScheme name="Kleine Wasserwellen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Kleine Wasserwelle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Kleine Wasserwellen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Kleine Wasserwellen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Kleine Wasserwellen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Kleine Wasserwellen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Kleine Wasserwellen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Kleine Wasserwellen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Kleine Wasserwellen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Kleine Wasserwellen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Kleine Wasserwellen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Kleine Wasserwellen">
  <a:themeElements>
    <a:clrScheme name="Kleine Wasserwellen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Kleine Wasserwelle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Kleine Wasserwellen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Kleine Wasserwellen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Kleine Wasserwellen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Kleine Wasserwellen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Kleine Wasserwellen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Kleine Wasserwellen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Kleine Wasserwellen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Kleine Wasserwellen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Kleine Wasserwellen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CENtemplate">
  <a:themeElements>
    <a:clrScheme name="CE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ENtemplate">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E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E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E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E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E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E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EN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E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E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E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E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E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9596</TotalTime>
  <Words>2964</Words>
  <Application>Microsoft Macintosh PowerPoint</Application>
  <PresentationFormat>On-screen Show (4:3)</PresentationFormat>
  <Paragraphs>344</Paragraphs>
  <Slides>75</Slides>
  <Notes>37</Notes>
  <HiddenSlides>0</HiddenSlides>
  <MMClips>4</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75</vt:i4>
      </vt:variant>
    </vt:vector>
  </HeadingPairs>
  <TitlesOfParts>
    <vt:vector size="83" baseType="lpstr">
      <vt:lpstr>1_CENtemplate</vt:lpstr>
      <vt:lpstr>Office Theme</vt:lpstr>
      <vt:lpstr>Kleine Wasserwellen</vt:lpstr>
      <vt:lpstr>1_Kleine Wasserwellen</vt:lpstr>
      <vt:lpstr>5_Office Theme</vt:lpstr>
      <vt:lpstr>2_CENtemplate</vt:lpstr>
      <vt:lpstr>6_Office Theme</vt:lpstr>
      <vt:lpstr>Worksheet</vt:lpstr>
      <vt:lpstr>Can fish count? </vt:lpstr>
      <vt:lpstr>Post-Gödelian evolutionary neo-Platonist epistemology</vt:lpstr>
      <vt:lpstr>The lure of logicism</vt:lpstr>
      <vt:lpstr>SO</vt:lpstr>
      <vt:lpstr>Numerical vs other cognitive abilities</vt:lpstr>
      <vt:lpstr>However, there is an epistemological problem with the domain of numbers</vt:lpstr>
      <vt:lpstr>Epistemological problem</vt:lpstr>
      <vt:lpstr>Numerons</vt:lpstr>
      <vt:lpstr>Anthropological lessons</vt:lpstr>
      <vt:lpstr>“Restricted” numeral bases</vt:lpstr>
      <vt:lpstr>Distribution of restricted languages</vt:lpstr>
      <vt:lpstr>Australian examples</vt:lpstr>
      <vt:lpstr>Do we really need counting words to count?</vt:lpstr>
      <vt:lpstr>Early Amazonian examples</vt:lpstr>
      <vt:lpstr>Australian examples including Warlpiri</vt:lpstr>
      <vt:lpstr>PowerPoint Presentation</vt:lpstr>
      <vt:lpstr>PowerPoint Presentation</vt:lpstr>
      <vt:lpstr>PowerPoint Presentation</vt:lpstr>
      <vt:lpstr>PowerPoint Presentation</vt:lpstr>
      <vt:lpstr>Willowra</vt:lpstr>
      <vt:lpstr>Witchetty grub hunting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Basic set up</vt:lpstr>
      <vt:lpstr>Memory for counters</vt:lpstr>
      <vt:lpstr>Response</vt:lpstr>
      <vt:lpstr>Non-verbal Addition </vt:lpstr>
      <vt:lpstr>PowerPoint Presentation</vt:lpstr>
      <vt:lpstr>Cross-modal matching</vt:lpstr>
      <vt:lpstr>Cross-modal matching</vt:lpstr>
      <vt:lpstr>PowerPoint Presentation</vt:lpstr>
      <vt:lpstr>Different strategy use: nonverbal addition</vt:lpstr>
      <vt:lpstr>What’s the mechanism?</vt:lpstr>
      <vt:lpstr>An example of a simple counting mechanism</vt:lpstr>
      <vt:lpstr>Normalization is the key</vt:lpstr>
      <vt:lpstr>The “accumulator”after Meck &amp; Church 1983</vt:lpstr>
      <vt:lpstr>Accumulators</vt:lpstr>
      <vt:lpstr>Modelling arithmetic</vt:lpstr>
      <vt:lpstr>Ways of representing numerical magnitudes</vt:lpstr>
      <vt:lpstr>Desiderata</vt:lpstr>
      <vt:lpstr>Learning addition with numerosity coding</vt:lpstr>
      <vt:lpstr>Data to be modelled</vt:lpstr>
      <vt:lpstr>Three models with different codes</vt:lpstr>
      <vt:lpstr>Numerosity coding</vt:lpstr>
      <vt:lpstr>Constructing numerons</vt:lpstr>
      <vt:lpstr>Locke (1690)</vt:lpstr>
      <vt:lpstr>This idea has been revived</vt:lpstr>
      <vt:lpstr>Can this very simple mechanism be found in creatures without much reasoning ability and without language?</vt:lpstr>
      <vt:lpstr>Little fish swim in shoals to minimize predation</vt:lpstr>
      <vt:lpstr>Do fish subitize?</vt:lpstr>
      <vt:lpstr>Human subitizing</vt:lpstr>
      <vt:lpstr>PowerPoint Presentation</vt:lpstr>
      <vt:lpstr>Do guppies have two numerical systems, just like humans?</vt:lpstr>
      <vt:lpstr>Learning to identify numerosities</vt:lpstr>
      <vt:lpstr>Fish</vt:lpstr>
      <vt:lpstr>Numerical identification</vt:lpstr>
      <vt:lpstr>Training fish to identify a numerosity</vt:lpstr>
      <vt:lpstr>Sequential enumeration by fish</vt:lpstr>
      <vt:lpstr>Collective enhancement of numerical acuity by meritocratic leadership in fish </vt:lpstr>
      <vt:lpstr>Two fish heads are better than one</vt:lpstr>
      <vt:lpstr>Even with abstract patterns</vt:lpstr>
      <vt:lpstr>Numerical abilities in other species</vt:lpstr>
      <vt:lpstr>Why are so much better than other species?</vt:lpstr>
      <vt:lpstr>Cultural tools</vt:lpstr>
      <vt:lpstr>Cathy’s number line</vt:lpstr>
      <vt:lpstr>Notational advantage</vt:lpstr>
      <vt:lpstr>What I’ve learned from G&amp;G</vt:lpstr>
      <vt:lpstr>PowerPoint Presentation</vt:lpstr>
      <vt:lpstr>Thanks to</vt:lpstr>
      <vt:lpstr>Charles 30 y.o. vs controls</vt:lpstr>
    </vt:vector>
  </TitlesOfParts>
  <Company>Institute of Cognitive Neuroscience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origins of arithmetic</dc:title>
  <dc:creator>Brian Butterworth</dc:creator>
  <cp:lastModifiedBy>Brian Butterworth</cp:lastModifiedBy>
  <cp:revision>83</cp:revision>
  <dcterms:created xsi:type="dcterms:W3CDTF">2015-03-27T09:08:45Z</dcterms:created>
  <dcterms:modified xsi:type="dcterms:W3CDTF">2015-04-16T15:33:29Z</dcterms:modified>
</cp:coreProperties>
</file>