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24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63" r:id="rId23"/>
    <p:sldId id="279" r:id="rId24"/>
    <p:sldId id="280" r:id="rId25"/>
    <p:sldId id="276" r:id="rId26"/>
    <p:sldId id="281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78" r:id="rId36"/>
    <p:sldId id="291" r:id="rId37"/>
    <p:sldId id="313" r:id="rId38"/>
    <p:sldId id="292" r:id="rId39"/>
    <p:sldId id="293" r:id="rId40"/>
    <p:sldId id="294" r:id="rId41"/>
    <p:sldId id="295" r:id="rId42"/>
    <p:sldId id="296" r:id="rId43"/>
    <p:sldId id="297" r:id="rId44"/>
    <p:sldId id="322" r:id="rId45"/>
    <p:sldId id="298" r:id="rId46"/>
    <p:sldId id="299" r:id="rId47"/>
    <p:sldId id="300" r:id="rId48"/>
    <p:sldId id="301" r:id="rId49"/>
    <p:sldId id="304" r:id="rId50"/>
    <p:sldId id="302" r:id="rId51"/>
    <p:sldId id="303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3" r:id="rId6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1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printerSettings" Target="printerSettings/printerSettings1.bin"/><Relationship Id="rId71" Type="http://schemas.openxmlformats.org/officeDocument/2006/relationships/presProps" Target="presProps.xml"/><Relationship Id="rId72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theme" Target="theme/theme1.xml"/><Relationship Id="rId74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4D1C7EB-9AF6-D940-9C1D-33C5A15C11DA}" type="datetimeFigureOut">
              <a:rPr lang="en-US" smtClean="0"/>
              <a:t>4/15/15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585037-2A6B-9D4C-A785-19AEB471379F}" type="slidenum">
              <a:rPr lang="de-DE" smtClean="0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jpeg"/><Relationship Id="rId3" Type="http://schemas.openxmlformats.org/officeDocument/2006/relationships/image" Target="../media/image3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4" Type="http://schemas.openxmlformats.org/officeDocument/2006/relationships/image" Target="../media/image39.jpg"/><Relationship Id="rId5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jpg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0.jpg"/><Relationship Id="rId12" Type="http://schemas.openxmlformats.org/officeDocument/2006/relationships/image" Target="../media/image51.jpg"/><Relationship Id="rId13" Type="http://schemas.openxmlformats.org/officeDocument/2006/relationships/image" Target="../media/image52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jpg"/><Relationship Id="rId3" Type="http://schemas.openxmlformats.org/officeDocument/2006/relationships/image" Target="../media/image42.jpg"/><Relationship Id="rId4" Type="http://schemas.openxmlformats.org/officeDocument/2006/relationships/image" Target="../media/image43.jpg"/><Relationship Id="rId5" Type="http://schemas.openxmlformats.org/officeDocument/2006/relationships/image" Target="../media/image44.jpg"/><Relationship Id="rId6" Type="http://schemas.openxmlformats.org/officeDocument/2006/relationships/image" Target="../media/image45.jpg"/><Relationship Id="rId7" Type="http://schemas.openxmlformats.org/officeDocument/2006/relationships/image" Target="../media/image46.jpg"/><Relationship Id="rId8" Type="http://schemas.openxmlformats.org/officeDocument/2006/relationships/image" Target="../media/image47.jpg"/><Relationship Id="rId9" Type="http://schemas.openxmlformats.org/officeDocument/2006/relationships/image" Target="../media/image48.jpg"/><Relationship Id="rId10" Type="http://schemas.openxmlformats.org/officeDocument/2006/relationships/image" Target="../media/image49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6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7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8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0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1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4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7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jp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9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1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3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4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5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6.JP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8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9.jp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0.JP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1.jp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3.jp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4.jp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5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6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7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8.jpg"/><Relationship Id="rId3" Type="http://schemas.openxmlformats.org/officeDocument/2006/relationships/image" Target="../media/image89.jp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0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1.jp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2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_9192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582" y="1647312"/>
            <a:ext cx="5899043" cy="390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62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eindsOfRoch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49" y="730250"/>
            <a:ext cx="6746875" cy="506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iendsOfRochelDinn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040" y="1446530"/>
            <a:ext cx="5201920" cy="390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415" y="1176655"/>
            <a:ext cx="6283960" cy="471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StrRestFranceJune'8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18" y="927226"/>
            <a:ext cx="6051101" cy="485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_Tamar_Md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98" y="1317879"/>
            <a:ext cx="5553202" cy="475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ndyLab_ca198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49" y="1647189"/>
            <a:ext cx="8366125" cy="384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y Rand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180" y="774700"/>
            <a:ext cx="321564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ndyLabRutgersCirca20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36625"/>
            <a:ext cx="6646333" cy="498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ndyMammothCirca20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0" y="285750"/>
            <a:ext cx="457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-merry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75" y="1670811"/>
            <a:ext cx="5175885" cy="411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chel _ Adam in poo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015" y="1376679"/>
            <a:ext cx="5495985" cy="397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879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ilaRochelChin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75" y="797718"/>
            <a:ext cx="7064375" cy="529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ndy_PeterShizg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50" y="956469"/>
            <a:ext cx="6619875" cy="496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_Adam'7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132" y="889000"/>
            <a:ext cx="3841569" cy="473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_Tam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75" y="1377156"/>
            <a:ext cx="5572125" cy="417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PalmaStressaCogSciMt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0" y="1047749"/>
            <a:ext cx="65405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rryLilaRochelChin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42" y="825500"/>
            <a:ext cx="6932083" cy="51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steldiToblin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405" y="1415415"/>
            <a:ext cx="4282440" cy="405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@66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4" y="1108075"/>
            <a:ext cx="3119299" cy="4321106"/>
          </a:xfrm>
          <a:prstGeom prst="rect">
            <a:avLst/>
          </a:prstGeom>
        </p:spPr>
      </p:pic>
      <p:pic>
        <p:nvPicPr>
          <p:cNvPr id="3" name="Picture 2" descr="Randy '8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250" y="1108075"/>
            <a:ext cx="3562350" cy="432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7-rochelparty (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5" y="622300"/>
            <a:ext cx="3657600" cy="2743200"/>
          </a:xfrm>
          <a:prstGeom prst="rect">
            <a:avLst/>
          </a:prstGeom>
        </p:spPr>
      </p:pic>
      <p:pic>
        <p:nvPicPr>
          <p:cNvPr id="3" name="Picture 2" descr="2007-3-5-srcd - 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274" y="622299"/>
            <a:ext cx="3657599" cy="2743199"/>
          </a:xfrm>
          <a:prstGeom prst="rect">
            <a:avLst/>
          </a:prstGeom>
        </p:spPr>
      </p:pic>
      <p:pic>
        <p:nvPicPr>
          <p:cNvPr id="4" name="Picture 3" descr="2007-3-5-srcd - 3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149" y="3702050"/>
            <a:ext cx="3711576" cy="2783682"/>
          </a:xfrm>
          <a:prstGeom prst="rect">
            <a:avLst/>
          </a:prstGeom>
        </p:spPr>
      </p:pic>
      <p:pic>
        <p:nvPicPr>
          <p:cNvPr id="5" name="Picture 4" descr="2007-rochelparty (57)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50" y="3702050"/>
            <a:ext cx="3711576" cy="278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07-3-5-srcd - 2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5" y="561975"/>
            <a:ext cx="2171700" cy="2895600"/>
          </a:xfrm>
          <a:prstGeom prst="rect">
            <a:avLst/>
          </a:prstGeom>
        </p:spPr>
      </p:pic>
      <p:pic>
        <p:nvPicPr>
          <p:cNvPr id="4" name="Picture 3" descr="2007-3-5-srcd - 2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5" y="2152650"/>
            <a:ext cx="1707356" cy="2276475"/>
          </a:xfrm>
          <a:prstGeom prst="rect">
            <a:avLst/>
          </a:prstGeom>
        </p:spPr>
      </p:pic>
      <p:pic>
        <p:nvPicPr>
          <p:cNvPr id="5" name="Picture 4" descr="2007-3-5-srcd - 2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0" y="3729566"/>
            <a:ext cx="1631950" cy="2175933"/>
          </a:xfrm>
          <a:prstGeom prst="rect">
            <a:avLst/>
          </a:prstGeom>
        </p:spPr>
      </p:pic>
      <p:pic>
        <p:nvPicPr>
          <p:cNvPr id="6" name="Picture 5" descr="2007-3-5-srcd - 2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175" y="419100"/>
            <a:ext cx="1326356" cy="1768475"/>
          </a:xfrm>
          <a:prstGeom prst="rect">
            <a:avLst/>
          </a:prstGeom>
        </p:spPr>
      </p:pic>
      <p:pic>
        <p:nvPicPr>
          <p:cNvPr id="7" name="Picture 6" descr="2007-3-5-srcd - 23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24" y="561975"/>
            <a:ext cx="1901825" cy="2535767"/>
          </a:xfrm>
          <a:prstGeom prst="rect">
            <a:avLst/>
          </a:prstGeom>
        </p:spPr>
      </p:pic>
      <p:pic>
        <p:nvPicPr>
          <p:cNvPr id="8" name="Picture 7" descr="2007-rochelparty (34)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584" y="2152650"/>
            <a:ext cx="1872615" cy="2496820"/>
          </a:xfrm>
          <a:prstGeom prst="rect">
            <a:avLst/>
          </a:prstGeom>
        </p:spPr>
      </p:pic>
      <p:pic>
        <p:nvPicPr>
          <p:cNvPr id="9" name="Picture 8" descr="2007-3-5-srcd - 19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584" y="3962400"/>
            <a:ext cx="1711325" cy="2281767"/>
          </a:xfrm>
          <a:prstGeom prst="rect">
            <a:avLst/>
          </a:prstGeom>
        </p:spPr>
      </p:pic>
      <p:pic>
        <p:nvPicPr>
          <p:cNvPr id="10" name="Picture 9" descr="2007-rochelparty (30)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350" y="1825625"/>
            <a:ext cx="1640681" cy="2187575"/>
          </a:xfrm>
          <a:prstGeom prst="rect">
            <a:avLst/>
          </a:prstGeom>
        </p:spPr>
      </p:pic>
      <p:pic>
        <p:nvPicPr>
          <p:cNvPr id="11" name="Picture 10" descr="2007-rochelparty (29)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4316095"/>
            <a:ext cx="1679574" cy="2239432"/>
          </a:xfrm>
          <a:prstGeom prst="rect">
            <a:avLst/>
          </a:prstGeom>
        </p:spPr>
      </p:pic>
      <p:pic>
        <p:nvPicPr>
          <p:cNvPr id="12" name="Picture 11" descr="2007-3-5-srcd - 10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724" y="561975"/>
            <a:ext cx="1552575" cy="2070100"/>
          </a:xfrm>
          <a:prstGeom prst="rect">
            <a:avLst/>
          </a:prstGeom>
        </p:spPr>
      </p:pic>
      <p:pic>
        <p:nvPicPr>
          <p:cNvPr id="13" name="Picture 12" descr="2007-rochelparty (25)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731" y="561975"/>
            <a:ext cx="1512094" cy="2016125"/>
          </a:xfrm>
          <a:prstGeom prst="rect">
            <a:avLst/>
          </a:prstGeom>
        </p:spPr>
      </p:pic>
      <p:pic>
        <p:nvPicPr>
          <p:cNvPr id="2" name="Picture 1" descr="2007-3-5-srcd - 48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598" y="2148840"/>
            <a:ext cx="1907777" cy="261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Marilyn_Phi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24" y="555625"/>
            <a:ext cx="7286625" cy="546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7-rochelparty (64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75" y="1574799"/>
            <a:ext cx="5086350" cy="381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China8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396" y="1406778"/>
            <a:ext cx="6689946" cy="445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ndy_Rochel 40th Anniversary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405" y="555624"/>
            <a:ext cx="3785239" cy="569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 _ RandyWhitsundays20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75" y="956228"/>
            <a:ext cx="7667625" cy="496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OnDonke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25" y="1107566"/>
            <a:ext cx="7027291" cy="482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allistelLabSantaCatalin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5" y="1139030"/>
            <a:ext cx="5635625" cy="422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40402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625" y="920749"/>
            <a:ext cx="3869531" cy="515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9743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1299447"/>
            <a:ext cx="6731000" cy="446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ndySprinkl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029" y="883355"/>
            <a:ext cx="3863721" cy="533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known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0" y="680959"/>
            <a:ext cx="7318375" cy="546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reyGelmanSpelk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" y="587375"/>
            <a:ext cx="73660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2-january-aspen trip - 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832756"/>
            <a:ext cx="7715250" cy="539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2-january-aspen trip - 5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55" y="1548765"/>
            <a:ext cx="8702040" cy="385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7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" y="803108"/>
            <a:ext cx="8032750" cy="535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elman, HZhang, China-syret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75" y="1365250"/>
            <a:ext cx="7746161" cy="445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6-L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49" y="415925"/>
            <a:ext cx="3921125" cy="592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ndy_nov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0" y="777874"/>
            <a:ext cx="3988594" cy="531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ipper_surveys_his_realm_LoR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750" y="829469"/>
            <a:ext cx="6873875" cy="515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894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375" y="857250"/>
            <a:ext cx="4071938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andy&amp;FredrikJohanss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0" y="1091406"/>
            <a:ext cx="5572125" cy="417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R_rgDancingOnBeach20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924" y="889652"/>
            <a:ext cx="6727701" cy="504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F2+R en route BFByWhitsunday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24" y="682625"/>
            <a:ext cx="6778625" cy="508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rtyHesslowsGard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0" y="777874"/>
            <a:ext cx="65405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nuelFredrikRandyAnder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0" y="1083468"/>
            <a:ext cx="6429375" cy="482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ullSizeRend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25" y="1331047"/>
            <a:ext cx="6381750" cy="467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edrikJAndersRRandyGDanJManuel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875" y="841374"/>
            <a:ext cx="66675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27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1312332"/>
            <a:ext cx="6794500" cy="452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  '8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295" y="758825"/>
            <a:ext cx="451866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ullSizeRend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25" y="497265"/>
            <a:ext cx="7747000" cy="586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1 RG_rg@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849" y="911479"/>
            <a:ext cx="3273552" cy="519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ara _ Roch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496" y="1158874"/>
            <a:ext cx="6774954" cy="446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1972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501" y="666750"/>
            <a:ext cx="4455458" cy="530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_Randy dancing @ wedd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500" y="442595"/>
            <a:ext cx="3686810" cy="591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96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875" y="885526"/>
            <a:ext cx="7318375" cy="507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96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50" y="1575283"/>
            <a:ext cx="6873875" cy="382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15-ny2004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263" y="1084263"/>
            <a:ext cx="42767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17-snowmas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926" y="1031875"/>
            <a:ext cx="7121099" cy="465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20-L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691" y="558374"/>
            <a:ext cx="5020060" cy="579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2-la hous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25" y="799229"/>
            <a:ext cx="5127625" cy="3319007"/>
          </a:xfrm>
          <a:prstGeom prst="rect">
            <a:avLst/>
          </a:prstGeom>
        </p:spPr>
      </p:pic>
      <p:pic>
        <p:nvPicPr>
          <p:cNvPr id="3" name="Picture 2" descr="RandyBuickConvertible05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50" y="3238501"/>
            <a:ext cx="4831848" cy="324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known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75" y="650875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5-L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" y="1154025"/>
            <a:ext cx="7429500" cy="471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144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0" y="1000124"/>
            <a:ext cx="3964781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chel baby pictur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450" y="729038"/>
            <a:ext cx="5130800" cy="543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_838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0" y="1539874"/>
            <a:ext cx="5743498" cy="381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65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ilaSandyChri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874" y="698500"/>
            <a:ext cx="6746875" cy="506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4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xmlns:p14="http://schemas.microsoft.com/office/powerpoint/2010/main" spd="slow" advClick="0" advTm="3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887</TotalTime>
  <Words>0</Words>
  <Application>Microsoft Macintosh PowerPoint</Application>
  <PresentationFormat>On-screen Show (4:3)</PresentationFormat>
  <Paragraphs>0</Paragraphs>
  <Slides>68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69" baseType="lpstr">
      <vt:lpstr>Revolution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APA-MELUJUBR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Merry Bullock</dc:creator>
  <cp:lastModifiedBy>Merry Bullock</cp:lastModifiedBy>
  <cp:revision>7</cp:revision>
  <dcterms:created xsi:type="dcterms:W3CDTF">2015-04-15T21:30:40Z</dcterms:created>
  <dcterms:modified xsi:type="dcterms:W3CDTF">2015-04-16T12:18:28Z</dcterms:modified>
</cp:coreProperties>
</file>