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57" r:id="rId3"/>
    <p:sldId id="259" r:id="rId4"/>
    <p:sldId id="260" r:id="rId5"/>
    <p:sldId id="263" r:id="rId6"/>
    <p:sldId id="277" r:id="rId7"/>
    <p:sldId id="264" r:id="rId8"/>
    <p:sldId id="261" r:id="rId9"/>
    <p:sldId id="266" r:id="rId10"/>
    <p:sldId id="267" r:id="rId11"/>
    <p:sldId id="269" r:id="rId12"/>
    <p:sldId id="271" r:id="rId13"/>
    <p:sldId id="268" r:id="rId14"/>
    <p:sldId id="276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3" d="100"/>
          <a:sy n="93" d="100"/>
        </p:scale>
        <p:origin x="-96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F78A33-B806-3842-920D-DDCD7F164194}" type="datetimeFigureOut">
              <a:rPr lang="en-US" smtClean="0"/>
              <a:t>4/15/15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C28150-C86A-2C4F-885D-C67243E6D195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59504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28150-C86A-2C4F-885D-C67243E6D195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113563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6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TitleSlid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492375"/>
            <a:ext cx="6762749" cy="1470025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1" y="3966882"/>
            <a:ext cx="6762749" cy="1752600"/>
          </a:xfrm>
        </p:spPr>
        <p:txBody>
          <a:bodyPr>
            <a:normAutofit/>
          </a:bodyPr>
          <a:lstStyle>
            <a:lvl1pPr marL="0" indent="0" algn="r"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4/11/15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4/11/15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4" y="590550"/>
            <a:ext cx="365760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3023" y="739588"/>
            <a:ext cx="3657600" cy="53087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464" y="1816100"/>
            <a:ext cx="3657600" cy="3822700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4/11/15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Picture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977" y="187452"/>
            <a:ext cx="853665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533400"/>
            <a:ext cx="447675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124" y="1828800"/>
            <a:ext cx="4474539" cy="38100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6124" y="6288741"/>
            <a:ext cx="1887537" cy="365125"/>
          </a:xfrm>
        </p:spPr>
        <p:txBody>
          <a:bodyPr/>
          <a:lstStyle/>
          <a:p>
            <a:fld id="{D140825E-4A15-4D39-8176-1F07E904CB30}" type="datetimeFigureOut">
              <a:rPr lang="en-US" smtClean="0"/>
              <a:t>4/11/15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67399" y="6288741"/>
            <a:ext cx="267596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name="adj" fmla="val 17325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0953" y="533400"/>
            <a:ext cx="365760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0412" y="1828800"/>
            <a:ext cx="3657600" cy="38100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D140825E-4A15-4D39-8176-1F07E904CB30}" type="datetimeFigureOut">
              <a:rPr lang="en-US" smtClean="0"/>
              <a:t>4/11/15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8" y="3778624"/>
            <a:ext cx="7560515" cy="110265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name="adj" fmla="val 7476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8034" y="4827493"/>
            <a:ext cx="7559977" cy="1220881"/>
          </a:xfrm>
        </p:spPr>
        <p:txBody>
          <a:bodyPr>
            <a:normAutofit/>
          </a:bodyPr>
          <a:lstStyle>
            <a:lvl1pPr marL="0" indent="0">
              <a:spcBef>
                <a:spcPts val="3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D140825E-4A15-4D39-8176-1F07E904CB30}" type="datetimeFigureOut">
              <a:rPr lang="en-US" smtClean="0"/>
              <a:t>4/11/15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4/11/15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28646" y="779463"/>
            <a:ext cx="1358153" cy="52689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779464"/>
            <a:ext cx="6170613" cy="5268911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4/11/15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4/11/15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SectionHead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591360"/>
            <a:ext cx="7583487" cy="1362075"/>
          </a:xfrm>
        </p:spPr>
        <p:txBody>
          <a:bodyPr anchor="b" anchorCtr="0">
            <a:noAutofit/>
          </a:bodyPr>
          <a:lstStyle>
            <a:lvl1pPr algn="l">
              <a:defRPr sz="44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3950354"/>
            <a:ext cx="7583487" cy="1500187"/>
          </a:xfrm>
        </p:spPr>
        <p:txBody>
          <a:bodyPr anchor="t" anchorCtr="0"/>
          <a:lstStyle>
            <a:lvl1pPr marL="0" indent="0" algn="l">
              <a:spcBef>
                <a:spcPts val="600"/>
              </a:spcBef>
              <a:buNone/>
              <a:defRPr sz="20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4/11/15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8541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4/11/15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5350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5350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4/11/15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1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4/11/15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779462" y="3991816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4/11/15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4/11/15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77946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5"/>
          </p:nvPr>
        </p:nvSpPr>
        <p:spPr>
          <a:xfrm>
            <a:off x="77946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4/11/15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Diagonal Corner Rectangle 7"/>
          <p:cNvSpPr/>
          <p:nvPr/>
        </p:nvSpPr>
        <p:spPr>
          <a:xfrm>
            <a:off x="189707" y="189707"/>
            <a:ext cx="8764587" cy="6478587"/>
          </a:xfrm>
          <a:prstGeom prst="round2DiagRect">
            <a:avLst>
              <a:gd name="adj1" fmla="val 9416"/>
              <a:gd name="adj2" fmla="val 0"/>
            </a:avLst>
          </a:prstGeom>
          <a:gradFill>
            <a:gsLst>
              <a:gs pos="17000">
                <a:schemeClr val="bg2"/>
              </a:gs>
              <a:gs pos="100000">
                <a:schemeClr val="tx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828800"/>
            <a:ext cx="7583487" cy="42089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D140825E-4A15-4D39-8176-1F07E904CB30}" type="datetimeFigureOut">
              <a:rPr lang="en-US" smtClean="0"/>
              <a:t>4/11/15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4615" y="6288741"/>
            <a:ext cx="5238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4411" y="219635"/>
            <a:ext cx="493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914400" rtl="0" eaLnBrk="1" latinLnBrk="0" hangingPunct="1">
        <a:spcBef>
          <a:spcPct val="0"/>
        </a:spcBef>
        <a:buNone/>
        <a:defRPr sz="3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2000"/>
        </a:spcBef>
        <a:buFont typeface="Wingdings 2" pitchFamily="18" charset="2"/>
        <a:buChar char=""/>
        <a:defRPr sz="2200" kern="1200">
          <a:solidFill>
            <a:schemeClr val="bg1"/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Font typeface="Wingdings 2" pitchFamily="18" charset="2"/>
        <a:buChar char="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1711325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6pPr>
      <a:lvl7pPr marL="2000250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7pPr>
      <a:lvl8pPr marL="2290763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8pPr>
      <a:lvl9pPr marL="2571750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4" Type="http://schemas.openxmlformats.org/officeDocument/2006/relationships/image" Target="../media/image59.jpg"/><Relationship Id="rId5" Type="http://schemas.openxmlformats.org/officeDocument/2006/relationships/image" Target="../media/image60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4" Type="http://schemas.openxmlformats.org/officeDocument/2006/relationships/image" Target="../media/image63.jpg"/><Relationship Id="rId5" Type="http://schemas.openxmlformats.org/officeDocument/2006/relationships/image" Target="../media/image64.jpeg"/><Relationship Id="rId6" Type="http://schemas.openxmlformats.org/officeDocument/2006/relationships/image" Target="../media/image65.jpeg"/><Relationship Id="rId7" Type="http://schemas.openxmlformats.org/officeDocument/2006/relationships/image" Target="../media/image66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4" Type="http://schemas.openxmlformats.org/officeDocument/2006/relationships/image" Target="../media/image69.jpeg"/><Relationship Id="rId5" Type="http://schemas.openxmlformats.org/officeDocument/2006/relationships/image" Target="../media/image70.jpeg"/><Relationship Id="rId6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4" Type="http://schemas.openxmlformats.org/officeDocument/2006/relationships/image" Target="../media/image73.jpg"/><Relationship Id="rId5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2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eg"/><Relationship Id="rId3" Type="http://schemas.openxmlformats.org/officeDocument/2006/relationships/image" Target="../media/image75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4" Type="http://schemas.openxmlformats.org/officeDocument/2006/relationships/image" Target="../media/image11.jpg"/><Relationship Id="rId5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4" Type="http://schemas.openxmlformats.org/officeDocument/2006/relationships/image" Target="../media/image15.JPG"/><Relationship Id="rId5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4" Type="http://schemas.openxmlformats.org/officeDocument/2006/relationships/image" Target="../media/image19.jpg"/><Relationship Id="rId5" Type="http://schemas.openxmlformats.org/officeDocument/2006/relationships/image" Target="../media/image20.png"/><Relationship Id="rId6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4" Type="http://schemas.openxmlformats.org/officeDocument/2006/relationships/image" Target="../media/image24.JPG"/><Relationship Id="rId5" Type="http://schemas.openxmlformats.org/officeDocument/2006/relationships/image" Target="../media/image25.jpg"/><Relationship Id="rId6" Type="http://schemas.openxmlformats.org/officeDocument/2006/relationships/image" Target="../media/image26.jpeg"/><Relationship Id="rId7" Type="http://schemas.openxmlformats.org/officeDocument/2006/relationships/image" Target="../media/image27.jpg"/><Relationship Id="rId8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4" Type="http://schemas.openxmlformats.org/officeDocument/2006/relationships/image" Target="../media/image31.jpg"/><Relationship Id="rId5" Type="http://schemas.openxmlformats.org/officeDocument/2006/relationships/image" Target="../media/image32.jpg"/><Relationship Id="rId6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G"/></Relationships>
</file>

<file path=ppt/slides/_rels/slide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1.png"/><Relationship Id="rId12" Type="http://schemas.openxmlformats.org/officeDocument/2006/relationships/image" Target="../media/image42.jpg"/><Relationship Id="rId13" Type="http://schemas.openxmlformats.org/officeDocument/2006/relationships/image" Target="../media/image43.jpg"/><Relationship Id="rId14" Type="http://schemas.openxmlformats.org/officeDocument/2006/relationships/image" Target="../media/image44.jpg"/><Relationship Id="rId15" Type="http://schemas.openxmlformats.org/officeDocument/2006/relationships/image" Target="../media/image45.JPG"/><Relationship Id="rId16" Type="http://schemas.openxmlformats.org/officeDocument/2006/relationships/image" Target="../media/image46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9.JPG"/><Relationship Id="rId4" Type="http://schemas.openxmlformats.org/officeDocument/2006/relationships/image" Target="../media/image34.jpeg"/><Relationship Id="rId5" Type="http://schemas.openxmlformats.org/officeDocument/2006/relationships/image" Target="../media/image35.jpeg"/><Relationship Id="rId6" Type="http://schemas.openxmlformats.org/officeDocument/2006/relationships/image" Target="../media/image36.jpg"/><Relationship Id="rId7" Type="http://schemas.openxmlformats.org/officeDocument/2006/relationships/image" Target="../media/image37.jpeg"/><Relationship Id="rId8" Type="http://schemas.openxmlformats.org/officeDocument/2006/relationships/image" Target="../media/image38.jpg"/><Relationship Id="rId9" Type="http://schemas.openxmlformats.org/officeDocument/2006/relationships/image" Target="../media/image39.jpg"/><Relationship Id="rId10" Type="http://schemas.openxmlformats.org/officeDocument/2006/relationships/image" Target="../media/image4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4" Type="http://schemas.openxmlformats.org/officeDocument/2006/relationships/image" Target="../media/image49.jpg"/><Relationship Id="rId5" Type="http://schemas.openxmlformats.org/officeDocument/2006/relationships/image" Target="../media/image50.jpg"/><Relationship Id="rId6" Type="http://schemas.openxmlformats.org/officeDocument/2006/relationships/image" Target="../media/image51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4" Type="http://schemas.openxmlformats.org/officeDocument/2006/relationships/image" Target="../media/image54.jpg"/><Relationship Id="rId5" Type="http://schemas.openxmlformats.org/officeDocument/2006/relationships/image" Target="../media/image55.png"/><Relationship Id="rId6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WHO ARE </a:t>
            </a:r>
            <a:br>
              <a:rPr lang="de-DE" dirty="0" smtClean="0"/>
            </a:br>
            <a:r>
              <a:rPr lang="de-DE" dirty="0" smtClean="0"/>
              <a:t>ROCHEL </a:t>
            </a:r>
            <a:r>
              <a:rPr lang="de-DE" dirty="0" smtClean="0"/>
              <a:t>and </a:t>
            </a:r>
            <a:r>
              <a:rPr lang="de-DE" dirty="0" smtClean="0"/>
              <a:t>RANDY ?</a:t>
            </a:r>
            <a:endParaRPr lang="de-D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7303" y="4280936"/>
            <a:ext cx="6762749" cy="1752600"/>
          </a:xfrm>
        </p:spPr>
        <p:txBody>
          <a:bodyPr>
            <a:normAutofit/>
          </a:bodyPr>
          <a:lstStyle/>
          <a:p>
            <a:r>
              <a:rPr lang="de-DE" sz="2800" dirty="0" smtClean="0"/>
              <a:t>A </a:t>
            </a:r>
            <a:r>
              <a:rPr lang="de-DE" sz="2800" dirty="0" err="1" smtClean="0"/>
              <a:t>developmental</a:t>
            </a:r>
            <a:r>
              <a:rPr lang="de-DE" sz="2800" dirty="0" smtClean="0"/>
              <a:t> </a:t>
            </a:r>
            <a:r>
              <a:rPr lang="de-DE" sz="2800" dirty="0" err="1" smtClean="0"/>
              <a:t>analysis</a:t>
            </a:r>
            <a:endParaRPr lang="de-DE" sz="2800" dirty="0"/>
          </a:p>
        </p:txBody>
      </p:sp>
    </p:spTree>
    <p:extLst>
      <p:ext uri="{BB962C8B-B14F-4D97-AF65-F5344CB8AC3E}">
        <p14:creationId xmlns:p14="http://schemas.microsoft.com/office/powerpoint/2010/main" val="14989937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17-snowmass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055" y="554182"/>
            <a:ext cx="4876800" cy="3190875"/>
          </a:xfrm>
          <a:prstGeom prst="rect">
            <a:avLst/>
          </a:prstGeom>
        </p:spPr>
      </p:pic>
      <p:pic>
        <p:nvPicPr>
          <p:cNvPr id="4" name="Picture 3" descr="CRG powder skiing '98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1189" y="3167642"/>
            <a:ext cx="644652" cy="564642"/>
          </a:xfrm>
          <a:prstGeom prst="rect">
            <a:avLst/>
          </a:prstGeom>
        </p:spPr>
      </p:pic>
      <p:pic>
        <p:nvPicPr>
          <p:cNvPr id="5" name="Picture 4" descr="CRG powder skiing '98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7359" y="554182"/>
            <a:ext cx="3084974" cy="2702087"/>
          </a:xfrm>
          <a:prstGeom prst="rect">
            <a:avLst/>
          </a:prstGeom>
        </p:spPr>
      </p:pic>
      <p:pic>
        <p:nvPicPr>
          <p:cNvPr id="6" name="Picture 5" descr="RandyOffPisteInZürs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055" y="3953083"/>
            <a:ext cx="2602730" cy="1952048"/>
          </a:xfrm>
          <a:prstGeom prst="rect">
            <a:avLst/>
          </a:prstGeom>
        </p:spPr>
      </p:pic>
      <p:pic>
        <p:nvPicPr>
          <p:cNvPr id="7" name="Picture 6" descr="RandyMammothCirca2003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882" y="2826492"/>
            <a:ext cx="2575243" cy="3433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0762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RochelChina8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317" y="306565"/>
            <a:ext cx="3404194" cy="2264951"/>
          </a:xfrm>
          <a:prstGeom prst="rect">
            <a:avLst/>
          </a:prstGeom>
        </p:spPr>
      </p:pic>
      <p:pic>
        <p:nvPicPr>
          <p:cNvPr id="7" name="Picture 6" descr="3StrRestFranceJune'81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9542" y="3317455"/>
            <a:ext cx="3904488" cy="3130296"/>
          </a:xfrm>
          <a:prstGeom prst="rect">
            <a:avLst/>
          </a:prstGeom>
        </p:spPr>
      </p:pic>
      <p:pic>
        <p:nvPicPr>
          <p:cNvPr id="9" name="Picture 8" descr="LilaRochelChina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8189" y="306565"/>
            <a:ext cx="2589185" cy="1941889"/>
          </a:xfrm>
          <a:prstGeom prst="rect">
            <a:avLst/>
          </a:prstGeom>
        </p:spPr>
      </p:pic>
      <p:pic>
        <p:nvPicPr>
          <p:cNvPr id="5" name="Picture 4" descr="IMG_0710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8618" y="1456423"/>
            <a:ext cx="2374830" cy="1584061"/>
          </a:xfrm>
          <a:prstGeom prst="rect">
            <a:avLst/>
          </a:prstGeom>
        </p:spPr>
      </p:pic>
      <p:pic>
        <p:nvPicPr>
          <p:cNvPr id="10" name="Picture 9" descr="Randy&amp;FredrikJohansson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317" y="2415472"/>
            <a:ext cx="3452813" cy="2589609"/>
          </a:xfrm>
          <a:prstGeom prst="rect">
            <a:avLst/>
          </a:prstGeom>
        </p:spPr>
      </p:pic>
      <p:pic>
        <p:nvPicPr>
          <p:cNvPr id="8" name="Picture 7" descr="IMG_1968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317" y="4469321"/>
            <a:ext cx="3600769" cy="2005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4953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2-january-aspen trip - 5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921" y="486833"/>
            <a:ext cx="5434503" cy="2407933"/>
          </a:xfrm>
          <a:prstGeom prst="rect">
            <a:avLst/>
          </a:prstGeom>
        </p:spPr>
      </p:pic>
      <p:pic>
        <p:nvPicPr>
          <p:cNvPr id="3" name="Picture 2" descr="0259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7937" y="4080467"/>
            <a:ext cx="2941807" cy="1968500"/>
          </a:xfrm>
          <a:prstGeom prst="rect">
            <a:avLst/>
          </a:prstGeom>
        </p:spPr>
      </p:pic>
      <p:pic>
        <p:nvPicPr>
          <p:cNvPr id="4" name="Picture 3" descr="IMG_1792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5167" y="3738904"/>
            <a:ext cx="2815167" cy="2111375"/>
          </a:xfrm>
          <a:prstGeom prst="rect">
            <a:avLst/>
          </a:prstGeom>
        </p:spPr>
      </p:pic>
      <p:pic>
        <p:nvPicPr>
          <p:cNvPr id="5" name="Picture 4" descr="t130adam.jpe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922" y="3005096"/>
            <a:ext cx="1909484" cy="3043871"/>
          </a:xfrm>
          <a:prstGeom prst="rect">
            <a:avLst/>
          </a:prstGeom>
        </p:spPr>
      </p:pic>
      <p:pic>
        <p:nvPicPr>
          <p:cNvPr id="7" name="Picture 6" descr="t23-Rochel +1 Sydney Australia 1990.jpg.jpe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3218" y="830604"/>
            <a:ext cx="2896526" cy="290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3231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003 Sibs on Sams Knob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0430" y="341984"/>
            <a:ext cx="2469132" cy="2443677"/>
          </a:xfrm>
          <a:prstGeom prst="rect">
            <a:avLst/>
          </a:prstGeom>
        </p:spPr>
      </p:pic>
      <p:pic>
        <p:nvPicPr>
          <p:cNvPr id="5" name="Picture 4" descr="Mabel,Betty,Rochel,Adam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893" y="4129170"/>
            <a:ext cx="2918711" cy="2125186"/>
          </a:xfrm>
          <a:prstGeom prst="rect">
            <a:avLst/>
          </a:prstGeom>
        </p:spPr>
      </p:pic>
      <p:pic>
        <p:nvPicPr>
          <p:cNvPr id="6" name="Picture 5" descr="DSC_9743_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3655" y="2908421"/>
            <a:ext cx="5047945" cy="3345936"/>
          </a:xfrm>
          <a:prstGeom prst="rect">
            <a:avLst/>
          </a:prstGeom>
        </p:spPr>
      </p:pic>
      <p:pic>
        <p:nvPicPr>
          <p:cNvPr id="7" name="Picture 6" descr="DSC_1972_2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893" y="341984"/>
            <a:ext cx="2750519" cy="327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0504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2-january-aspen trip - 5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889" y="960372"/>
            <a:ext cx="4616270" cy="3230060"/>
          </a:xfrm>
          <a:prstGeom prst="rect">
            <a:avLst/>
          </a:prstGeom>
        </p:spPr>
      </p:pic>
      <p:pic>
        <p:nvPicPr>
          <p:cNvPr id="3" name="Picture 2" descr="image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4034" y="3955876"/>
            <a:ext cx="32512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0369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oy Randy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502" y="1698817"/>
            <a:ext cx="2291086" cy="3420341"/>
          </a:xfrm>
          <a:prstGeom prst="rect">
            <a:avLst/>
          </a:prstGeom>
        </p:spPr>
      </p:pic>
      <p:pic>
        <p:nvPicPr>
          <p:cNvPr id="6" name="Picture 5" descr="Rochel baby pictur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7569" y="1698817"/>
            <a:ext cx="3227826" cy="3420341"/>
          </a:xfrm>
          <a:prstGeom prst="rect">
            <a:avLst/>
          </a:prstGeom>
        </p:spPr>
      </p:pic>
      <p:pic>
        <p:nvPicPr>
          <p:cNvPr id="7" name="Picture 6" descr="Randy '85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327" y="1698817"/>
            <a:ext cx="3682368" cy="4471446"/>
          </a:xfrm>
          <a:prstGeom prst="rect">
            <a:avLst/>
          </a:prstGeom>
        </p:spPr>
      </p:pic>
      <p:pic>
        <p:nvPicPr>
          <p:cNvPr id="8" name="Picture 7" descr="Rochel@66.jpe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7570" y="1698817"/>
            <a:ext cx="3227826" cy="4471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4502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RandyBuickConvertible057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63" y="664591"/>
            <a:ext cx="2935224" cy="1972818"/>
          </a:xfrm>
          <a:prstGeom prst="rect">
            <a:avLst/>
          </a:prstGeom>
        </p:spPr>
      </p:pic>
      <p:pic>
        <p:nvPicPr>
          <p:cNvPr id="7" name="Picture 6" descr="XmasPhotoRandyLucieSueTonyXmas1958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9726" y="664591"/>
            <a:ext cx="1908048" cy="2727960"/>
          </a:xfrm>
          <a:prstGeom prst="rect">
            <a:avLst/>
          </a:prstGeom>
        </p:spPr>
      </p:pic>
      <p:pic>
        <p:nvPicPr>
          <p:cNvPr id="8" name="Picture 7" descr="CRGAsBabyInSled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63" y="2838368"/>
            <a:ext cx="2403856" cy="346544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7846" y="2838367"/>
            <a:ext cx="2510891" cy="3465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2531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weet 1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8599" y="683895"/>
            <a:ext cx="2891026" cy="2320936"/>
          </a:xfrm>
          <a:prstGeom prst="rect">
            <a:avLst/>
          </a:prstGeom>
        </p:spPr>
      </p:pic>
      <p:pic>
        <p:nvPicPr>
          <p:cNvPr id="4" name="Picture 3" descr="Rochel as young gir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671" y="683895"/>
            <a:ext cx="2132246" cy="2727960"/>
          </a:xfrm>
          <a:prstGeom prst="rect">
            <a:avLst/>
          </a:prstGeom>
        </p:spPr>
      </p:pic>
      <p:pic>
        <p:nvPicPr>
          <p:cNvPr id="6" name="Picture 5" descr="Rochel as Grad Stdnt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2854" y="683895"/>
            <a:ext cx="1509250" cy="216420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9776" y="3411855"/>
            <a:ext cx="4471226" cy="3069797"/>
          </a:xfrm>
          <a:prstGeom prst="rect">
            <a:avLst/>
          </a:prstGeom>
        </p:spPr>
      </p:pic>
      <p:pic>
        <p:nvPicPr>
          <p:cNvPr id="8" name="Picture 7" descr="Rochel 1st Grade Class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773" y="3755003"/>
            <a:ext cx="3135081" cy="2375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4610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andy_Rochel 40th Anniversary.jpe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1273" y="669636"/>
            <a:ext cx="2785470" cy="4193854"/>
          </a:xfrm>
          <a:prstGeom prst="rect">
            <a:avLst/>
          </a:prstGeom>
        </p:spPr>
      </p:pic>
      <p:pic>
        <p:nvPicPr>
          <p:cNvPr id="3" name="Picture 2" descr="CasteldiToblin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53" y="484909"/>
            <a:ext cx="2945182" cy="2791460"/>
          </a:xfrm>
          <a:prstGeom prst="rect">
            <a:avLst/>
          </a:prstGeom>
        </p:spPr>
      </p:pic>
      <p:pic>
        <p:nvPicPr>
          <p:cNvPr id="4" name="Picture 3" descr="RR_rgDancingOnBeach2014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53" y="3509818"/>
            <a:ext cx="1804244" cy="1353672"/>
          </a:xfrm>
          <a:prstGeom prst="rect">
            <a:avLst/>
          </a:prstGeom>
        </p:spPr>
      </p:pic>
      <p:pic>
        <p:nvPicPr>
          <p:cNvPr id="6" name="Picture 5" descr="Rochel _ RandyWhitsundays200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53" y="5048218"/>
            <a:ext cx="2055091" cy="1331055"/>
          </a:xfrm>
          <a:prstGeom prst="rect">
            <a:avLst/>
          </a:prstGeom>
        </p:spPr>
      </p:pic>
      <p:pic>
        <p:nvPicPr>
          <p:cNvPr id="7" name="Picture 6" descr="2012-january-aspen trip - 51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909" y="3871221"/>
            <a:ext cx="3562235" cy="2492539"/>
          </a:xfrm>
          <a:prstGeom prst="rect">
            <a:avLst/>
          </a:prstGeom>
        </p:spPr>
      </p:pic>
      <p:pic>
        <p:nvPicPr>
          <p:cNvPr id="8" name="Picture 7" descr="Rochel_Randy dancing @ wedding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804" y="695152"/>
            <a:ext cx="2357120" cy="3782060"/>
          </a:xfrm>
          <a:prstGeom prst="rect">
            <a:avLst/>
          </a:prstGeom>
        </p:spPr>
      </p:pic>
      <p:pic>
        <p:nvPicPr>
          <p:cNvPr id="9" name="Picture 8" descr="RG-CRG WeddingDeparture.jp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875" y="695152"/>
            <a:ext cx="2361793" cy="3782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3868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001 RG_rg@6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0861" y="761999"/>
            <a:ext cx="3273552" cy="5193792"/>
          </a:xfrm>
          <a:prstGeom prst="rect">
            <a:avLst/>
          </a:prstGeom>
        </p:spPr>
      </p:pic>
      <p:pic>
        <p:nvPicPr>
          <p:cNvPr id="6" name="Picture 5" descr="Rochel _ Adam in pool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8851" y="834022"/>
            <a:ext cx="2603500" cy="1882140"/>
          </a:xfrm>
          <a:prstGeom prst="rect">
            <a:avLst/>
          </a:prstGeom>
        </p:spPr>
      </p:pic>
      <p:pic>
        <p:nvPicPr>
          <p:cNvPr id="7" name="Picture 6" descr="Rochel_Adam'78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8648" y="2908420"/>
            <a:ext cx="2763703" cy="3403398"/>
          </a:xfrm>
          <a:prstGeom prst="rect">
            <a:avLst/>
          </a:prstGeom>
        </p:spPr>
      </p:pic>
      <p:pic>
        <p:nvPicPr>
          <p:cNvPr id="8" name="Picture 7" descr="1976 Randy_Adam(baby)skiing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671" y="834022"/>
            <a:ext cx="3798657" cy="3838226"/>
          </a:xfrm>
          <a:prstGeom prst="rect">
            <a:avLst/>
          </a:prstGeom>
        </p:spPr>
      </p:pic>
      <p:pic>
        <p:nvPicPr>
          <p:cNvPr id="9" name="Picture 8" descr="Mabel,Betty,Rochel,Adam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50" y="4260308"/>
            <a:ext cx="2817523" cy="2051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3034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2001 RG_rg@6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0970" y="734816"/>
            <a:ext cx="3273552" cy="5193792"/>
          </a:xfrm>
          <a:prstGeom prst="rect">
            <a:avLst/>
          </a:prstGeom>
        </p:spPr>
      </p:pic>
      <p:pic>
        <p:nvPicPr>
          <p:cNvPr id="5" name="Picture 4" descr="Unknown.jpe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55" y="531090"/>
            <a:ext cx="3084641" cy="2303960"/>
          </a:xfrm>
          <a:prstGeom prst="rect">
            <a:avLst/>
          </a:prstGeom>
        </p:spPr>
      </p:pic>
      <p:pic>
        <p:nvPicPr>
          <p:cNvPr id="6" name="Picture 5" descr="ManuelFredrikRandyAnders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516" y="2170544"/>
            <a:ext cx="2832485" cy="2124364"/>
          </a:xfrm>
          <a:prstGeom prst="rect">
            <a:avLst/>
          </a:prstGeom>
        </p:spPr>
      </p:pic>
      <p:pic>
        <p:nvPicPr>
          <p:cNvPr id="7" name="Picture 6" descr="Sara _ Rochel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094" y="3877893"/>
            <a:ext cx="2463876" cy="1622305"/>
          </a:xfrm>
          <a:prstGeom prst="rect">
            <a:avLst/>
          </a:prstGeom>
        </p:spPr>
      </p:pic>
      <p:pic>
        <p:nvPicPr>
          <p:cNvPr id="9" name="Picture 8" descr="IMG_0277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55" y="5273148"/>
            <a:ext cx="1966378" cy="1310919"/>
          </a:xfrm>
          <a:prstGeom prst="rect">
            <a:avLst/>
          </a:prstGeom>
        </p:spPr>
      </p:pic>
      <p:pic>
        <p:nvPicPr>
          <p:cNvPr id="10" name="Picture 9" descr="2007-rochelparty (66)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7435" y="5123029"/>
            <a:ext cx="1935103" cy="1451327"/>
          </a:xfrm>
          <a:prstGeom prst="rect">
            <a:avLst/>
          </a:prstGeom>
        </p:spPr>
      </p:pic>
      <p:pic>
        <p:nvPicPr>
          <p:cNvPr id="12" name="Picture 11" descr="2007-rochelparty (2)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8893" y="531674"/>
            <a:ext cx="2003093" cy="1502320"/>
          </a:xfrm>
          <a:prstGeom prst="rect">
            <a:avLst/>
          </a:prstGeom>
        </p:spPr>
      </p:pic>
      <p:pic>
        <p:nvPicPr>
          <p:cNvPr id="13" name="Picture 12" descr="Randy_PeterShizgal.jp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1623" y="531674"/>
            <a:ext cx="2568195" cy="192614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02315" y="2593157"/>
            <a:ext cx="1230721" cy="1640961"/>
          </a:xfrm>
          <a:prstGeom prst="rect">
            <a:avLst/>
          </a:prstGeom>
        </p:spPr>
      </p:pic>
      <p:pic>
        <p:nvPicPr>
          <p:cNvPr id="3" name="Picture 2" descr="RochelMarilyn_Phil.jp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6728" y="2337953"/>
            <a:ext cx="2609273" cy="1956955"/>
          </a:xfrm>
          <a:prstGeom prst="rect">
            <a:avLst/>
          </a:prstGeom>
        </p:spPr>
      </p:pic>
      <p:pic>
        <p:nvPicPr>
          <p:cNvPr id="4" name="Picture 3" descr="GallistelLabSantaCatalina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4625" y="4623855"/>
            <a:ext cx="2555393" cy="1916545"/>
          </a:xfrm>
          <a:prstGeom prst="rect">
            <a:avLst/>
          </a:prstGeom>
        </p:spPr>
      </p:pic>
      <p:pic>
        <p:nvPicPr>
          <p:cNvPr id="11" name="Picture 10" descr="2007-rochelparty (64)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4716" y="3877893"/>
            <a:ext cx="1935102" cy="1451327"/>
          </a:xfrm>
          <a:prstGeom prst="rect">
            <a:avLst/>
          </a:prstGeom>
        </p:spPr>
      </p:pic>
      <p:pic>
        <p:nvPicPr>
          <p:cNvPr id="15" name="Picture 14" descr="image1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2538" y="2257373"/>
            <a:ext cx="1214120" cy="1620520"/>
          </a:xfrm>
          <a:prstGeom prst="rect">
            <a:avLst/>
          </a:prstGeom>
        </p:spPr>
      </p:pic>
      <p:pic>
        <p:nvPicPr>
          <p:cNvPr id="16" name="Picture 15" descr="IMG_1986.jp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0057" y="5273148"/>
            <a:ext cx="989086" cy="1113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8821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9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4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9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3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9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9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1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9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9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900"/>
                            </p:stCondLst>
                            <p:childTnLst>
                              <p:par>
                                <p:cTn id="3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9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800"/>
                            </p:stCondLst>
                            <p:childTnLst>
                              <p:par>
                                <p:cTn id="3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9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700"/>
                            </p:stCondLst>
                            <p:childTnLst>
                              <p:par>
                                <p:cTn id="4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9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600"/>
                            </p:stCondLst>
                            <p:childTnLst>
                              <p:par>
                                <p:cTn id="4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100"/>
                            </p:stCondLst>
                            <p:childTnLst>
                              <p:par>
                                <p:cTn id="4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600"/>
                            </p:stCondLst>
                            <p:childTnLst>
                              <p:par>
                                <p:cTn id="5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100"/>
                            </p:stCondLst>
                            <p:childTnLst>
                              <p:par>
                                <p:cTn id="5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RCd Embassy party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3493" y="324270"/>
            <a:ext cx="3267870" cy="24755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876" y="712674"/>
            <a:ext cx="4540556" cy="2087116"/>
          </a:xfrm>
          <a:prstGeom prst="rect">
            <a:avLst/>
          </a:prstGeom>
        </p:spPr>
      </p:pic>
      <p:pic>
        <p:nvPicPr>
          <p:cNvPr id="7" name="Picture 6" descr="rochel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250" y="3331257"/>
            <a:ext cx="3312800" cy="2484600"/>
          </a:xfrm>
          <a:prstGeom prst="rect">
            <a:avLst/>
          </a:prstGeom>
        </p:spPr>
      </p:pic>
      <p:pic>
        <p:nvPicPr>
          <p:cNvPr id="8" name="Picture 7" descr="RandyLabRutgersCirca2003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9219" y="3055057"/>
            <a:ext cx="2702144" cy="2026608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 flipH="1">
            <a:off x="7136308" y="324270"/>
            <a:ext cx="119395" cy="870377"/>
          </a:xfrm>
          <a:prstGeom prst="line">
            <a:avLst/>
          </a:prstGeom>
          <a:ln>
            <a:solidFill>
              <a:schemeClr val="bg1"/>
            </a:solidFill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 flipV="1">
            <a:off x="6470339" y="5815857"/>
            <a:ext cx="548539" cy="137529"/>
          </a:xfrm>
          <a:prstGeom prst="line">
            <a:avLst/>
          </a:prstGeom>
          <a:ln>
            <a:solidFill>
              <a:schemeClr val="bg1"/>
            </a:solidFill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5277104" y="4929265"/>
            <a:ext cx="284572" cy="152400"/>
          </a:xfrm>
          <a:prstGeom prst="line">
            <a:avLst/>
          </a:prstGeom>
          <a:ln>
            <a:solidFill>
              <a:schemeClr val="bg1"/>
            </a:solidFill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1734424" y="2886120"/>
            <a:ext cx="284572" cy="457200"/>
          </a:xfrm>
          <a:prstGeom prst="line">
            <a:avLst/>
          </a:prstGeom>
          <a:ln>
            <a:solidFill>
              <a:schemeClr val="bg1"/>
            </a:solidFill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827826" y="351580"/>
            <a:ext cx="284572" cy="457200"/>
          </a:xfrm>
          <a:prstGeom prst="line">
            <a:avLst/>
          </a:prstGeom>
          <a:ln>
            <a:solidFill>
              <a:schemeClr val="bg1"/>
            </a:solidFill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8003167" y="3185855"/>
            <a:ext cx="317659" cy="314930"/>
          </a:xfrm>
          <a:prstGeom prst="line">
            <a:avLst/>
          </a:prstGeom>
          <a:ln>
            <a:solidFill>
              <a:schemeClr val="bg1"/>
            </a:solidFill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1871353" y="4028094"/>
            <a:ext cx="147643" cy="312697"/>
          </a:xfrm>
          <a:prstGeom prst="line">
            <a:avLst/>
          </a:prstGeom>
          <a:ln>
            <a:solidFill>
              <a:schemeClr val="bg1"/>
            </a:solidFill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LaPalmaStressaCogSciMtg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4071" y="4538291"/>
            <a:ext cx="2686268" cy="2014701"/>
          </a:xfrm>
          <a:prstGeom prst="rect">
            <a:avLst/>
          </a:prstGeom>
        </p:spPr>
      </p:pic>
      <p:cxnSp>
        <p:nvCxnSpPr>
          <p:cNvPr id="29" name="Straight Connector 28"/>
          <p:cNvCxnSpPr/>
          <p:nvPr/>
        </p:nvCxnSpPr>
        <p:spPr>
          <a:xfrm flipH="1">
            <a:off x="5424862" y="4796250"/>
            <a:ext cx="284572" cy="457200"/>
          </a:xfrm>
          <a:prstGeom prst="line">
            <a:avLst/>
          </a:prstGeom>
          <a:ln>
            <a:solidFill>
              <a:schemeClr val="bg1"/>
            </a:solidFill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59344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20-LA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551" y="440064"/>
            <a:ext cx="2734735" cy="3155054"/>
          </a:xfrm>
          <a:prstGeom prst="rect">
            <a:avLst/>
          </a:prstGeom>
        </p:spPr>
      </p:pic>
      <p:pic>
        <p:nvPicPr>
          <p:cNvPr id="3" name="Picture 2" descr="DSC_838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01" y="4029826"/>
            <a:ext cx="3116755" cy="2069525"/>
          </a:xfrm>
          <a:prstGeom prst="rect">
            <a:avLst/>
          </a:prstGeom>
        </p:spPr>
      </p:pic>
      <p:pic>
        <p:nvPicPr>
          <p:cNvPr id="4" name="Picture 3" descr="JF2+R en route BFByWhitsundays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1808" y="4029826"/>
            <a:ext cx="2908869" cy="218165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32374" y="415637"/>
            <a:ext cx="4498654" cy="3373991"/>
          </a:xfrm>
          <a:prstGeom prst="rect">
            <a:avLst/>
          </a:prstGeom>
        </p:spPr>
      </p:pic>
      <p:pic>
        <p:nvPicPr>
          <p:cNvPr id="7" name="Picture 6" descr="Randy_nov_5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663" y="4029826"/>
            <a:ext cx="1717553" cy="2290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3535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Revolution">
  <a:themeElements>
    <a:clrScheme name="Revolution">
      <a:dk1>
        <a:sysClr val="windowText" lastClr="000000"/>
      </a:dk1>
      <a:lt1>
        <a:sysClr val="window" lastClr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Revolution">
      <a:majorFont>
        <a:latin typeface="Trebuchet MS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Trebuchet MS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Revolution">
      <a: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0800000">
              <a:srgbClr val="808080">
                <a:alpha val="75000"/>
              </a:srgbClr>
            </a:innerShdw>
          </a:effectLst>
        </a:effectStyle>
        <a:effectStyle>
          <a:effectLst>
            <a:innerShdw blurRad="50800" dist="25400" dir="13500000">
              <a:srgbClr val="808080">
                <a:alpha val="75000"/>
              </a:srgbClr>
            </a:innerShdw>
            <a:outerShdw blurRad="63500" dist="50800" dir="5400000" algn="br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1400000"/>
            </a:lightRig>
          </a:scene3d>
          <a:sp3d contourW="12700" prstMaterial="softmetal">
            <a:bevelT w="63500" h="254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Revolution.thmx</Template>
  <TotalTime>7900</TotalTime>
  <Words>6</Words>
  <Application>Microsoft Macintosh PowerPoint</Application>
  <PresentationFormat>On-screen Show (4:3)</PresentationFormat>
  <Paragraphs>3</Paragraphs>
  <Slides>14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Revolution</vt:lpstr>
      <vt:lpstr>WHO ARE  ROCHEL and RANDY 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APA-MELUJUBR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ROCHEL and RANDY</dc:title>
  <dc:creator>Merry Bullock</dc:creator>
  <cp:lastModifiedBy>Merry Bullock</cp:lastModifiedBy>
  <cp:revision>22</cp:revision>
  <dcterms:created xsi:type="dcterms:W3CDTF">2015-04-10T17:23:38Z</dcterms:created>
  <dcterms:modified xsi:type="dcterms:W3CDTF">2015-04-16T16:12:47Z</dcterms:modified>
</cp:coreProperties>
</file>